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A9C"/>
    <a:srgbClr val="0834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87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ctrTitle" hasCustomPrompt="1"/>
          </p:nvPr>
        </p:nvSpPr>
        <p:spPr>
          <a:xfrm>
            <a:off x="418937" y="2395358"/>
            <a:ext cx="5949364" cy="1589616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4000" b="1" spc="200" baseline="0">
                <a:solidFill>
                  <a:srgbClr val="005A9C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</a:t>
            </a:r>
            <a:br>
              <a:rPr lang="en-US" altLang="zh-CN" dirty="0"/>
            </a:br>
            <a:r>
              <a:rPr lang="zh-CN" altLang="en-US" dirty="0"/>
              <a:t>此处编辑母版标题样式</a:t>
            </a:r>
          </a:p>
        </p:txBody>
      </p:sp>
      <p:sp>
        <p:nvSpPr>
          <p:cNvPr id="13" name="副标题 2"/>
          <p:cNvSpPr>
            <a:spLocks noGrp="1"/>
          </p:cNvSpPr>
          <p:nvPr>
            <p:ph type="subTitle" idx="1"/>
          </p:nvPr>
        </p:nvSpPr>
        <p:spPr>
          <a:xfrm>
            <a:off x="396611" y="4724011"/>
            <a:ext cx="3972646" cy="757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7" t="4237" r="10238" b="23898"/>
          <a:stretch/>
        </p:blipFill>
        <p:spPr>
          <a:xfrm>
            <a:off x="5138058" y="0"/>
            <a:ext cx="5863771" cy="5384800"/>
          </a:xfrm>
          <a:custGeom>
            <a:avLst/>
            <a:gdLst>
              <a:gd name="connsiteX0" fmla="*/ 0 w 5863771"/>
              <a:gd name="connsiteY0" fmla="*/ 0 h 5384800"/>
              <a:gd name="connsiteX1" fmla="*/ 3999865 w 5863771"/>
              <a:gd name="connsiteY1" fmla="*/ 0 h 5384800"/>
              <a:gd name="connsiteX2" fmla="*/ 5863771 w 5863771"/>
              <a:gd name="connsiteY2" fmla="*/ 2888343 h 5384800"/>
              <a:gd name="connsiteX3" fmla="*/ 3193143 w 5863771"/>
              <a:gd name="connsiteY3" fmla="*/ 5384800 h 53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63771" h="5384800">
                <a:moveTo>
                  <a:pt x="0" y="0"/>
                </a:moveTo>
                <a:lnTo>
                  <a:pt x="3999865" y="0"/>
                </a:lnTo>
                <a:lnTo>
                  <a:pt x="5863771" y="2888343"/>
                </a:lnTo>
                <a:lnTo>
                  <a:pt x="3193143" y="5384800"/>
                </a:lnTo>
                <a:close/>
              </a:path>
            </a:pathLst>
          </a:custGeom>
        </p:spPr>
      </p:pic>
      <p:sp>
        <p:nvSpPr>
          <p:cNvPr id="21" name="直角三角形 20"/>
          <p:cNvSpPr/>
          <p:nvPr/>
        </p:nvSpPr>
        <p:spPr>
          <a:xfrm rot="10800000">
            <a:off x="9100457" y="0"/>
            <a:ext cx="3091543" cy="4746171"/>
          </a:xfrm>
          <a:prstGeom prst="rtTriangle">
            <a:avLst/>
          </a:prstGeom>
          <a:solidFill>
            <a:srgbClr val="083473"/>
          </a:solidFill>
          <a:ln>
            <a:solidFill>
              <a:srgbClr val="0834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6763657" y="2859314"/>
            <a:ext cx="5471886" cy="4020457"/>
          </a:xfrm>
          <a:custGeom>
            <a:avLst/>
            <a:gdLst>
              <a:gd name="connsiteX0" fmla="*/ 5442857 w 5471886"/>
              <a:gd name="connsiteY0" fmla="*/ 1915886 h 4020457"/>
              <a:gd name="connsiteX1" fmla="*/ 4209143 w 5471886"/>
              <a:gd name="connsiteY1" fmla="*/ 0 h 4020457"/>
              <a:gd name="connsiteX2" fmla="*/ 0 w 5471886"/>
              <a:gd name="connsiteY2" fmla="*/ 3991429 h 4020457"/>
              <a:gd name="connsiteX3" fmla="*/ 5471886 w 5471886"/>
              <a:gd name="connsiteY3" fmla="*/ 4020457 h 4020457"/>
              <a:gd name="connsiteX4" fmla="*/ 5442857 w 5471886"/>
              <a:gd name="connsiteY4" fmla="*/ 1915886 h 402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1886" h="4020457">
                <a:moveTo>
                  <a:pt x="5442857" y="1915886"/>
                </a:moveTo>
                <a:lnTo>
                  <a:pt x="4209143" y="0"/>
                </a:lnTo>
                <a:lnTo>
                  <a:pt x="0" y="3991429"/>
                </a:lnTo>
                <a:lnTo>
                  <a:pt x="5471886" y="4020457"/>
                </a:lnTo>
                <a:lnTo>
                  <a:pt x="5442857" y="1915886"/>
                </a:lnTo>
                <a:close/>
              </a:path>
            </a:pathLst>
          </a:custGeom>
          <a:solidFill>
            <a:srgbClr val="005A9C"/>
          </a:solidFill>
          <a:ln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479425" y="4194629"/>
            <a:ext cx="1161892" cy="0"/>
          </a:xfrm>
          <a:prstGeom prst="line">
            <a:avLst/>
          </a:prstGeom>
          <a:ln w="38100">
            <a:solidFill>
              <a:srgbClr val="005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876800" y="-1"/>
            <a:ext cx="1871617" cy="3167894"/>
          </a:xfrm>
          <a:prstGeom prst="line">
            <a:avLst/>
          </a:prstGeom>
          <a:ln>
            <a:solidFill>
              <a:srgbClr val="005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388215" y="2876637"/>
            <a:ext cx="1299030" cy="2198735"/>
          </a:xfrm>
          <a:prstGeom prst="line">
            <a:avLst/>
          </a:prstGeom>
          <a:ln>
            <a:solidFill>
              <a:srgbClr val="005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A5A4171-D657-423B-9850-6A6E4BC4AC4C}"/>
              </a:ext>
            </a:extLst>
          </p:cNvPr>
          <p:cNvSpPr txBox="1"/>
          <p:nvPr userDrawn="1"/>
        </p:nvSpPr>
        <p:spPr>
          <a:xfrm>
            <a:off x="418937" y="520672"/>
            <a:ext cx="1222380" cy="480689"/>
          </a:xfrm>
          <a:custGeom>
            <a:avLst/>
            <a:gdLst/>
            <a:ahLst/>
            <a:cxnLst/>
            <a:rect l="l" t="t" r="r" b="b"/>
            <a:pathLst>
              <a:path w="1436563" h="564914">
                <a:moveTo>
                  <a:pt x="1274155" y="91753"/>
                </a:moveTo>
                <a:cubicBezTo>
                  <a:pt x="1266788" y="91753"/>
                  <a:pt x="1261151" y="94599"/>
                  <a:pt x="1257244" y="100292"/>
                </a:cubicBezTo>
                <a:cubicBezTo>
                  <a:pt x="1253337" y="105984"/>
                  <a:pt x="1251384" y="122783"/>
                  <a:pt x="1251384" y="150689"/>
                </a:cubicBezTo>
                <a:lnTo>
                  <a:pt x="1251384" y="403845"/>
                </a:lnTo>
                <a:cubicBezTo>
                  <a:pt x="1251384" y="435322"/>
                  <a:pt x="1252667" y="454745"/>
                  <a:pt x="1255235" y="462111"/>
                </a:cubicBezTo>
                <a:cubicBezTo>
                  <a:pt x="1257802" y="469478"/>
                  <a:pt x="1263774" y="473162"/>
                  <a:pt x="1273150" y="473162"/>
                </a:cubicBezTo>
                <a:cubicBezTo>
                  <a:pt x="1282749" y="473162"/>
                  <a:pt x="1288889" y="468920"/>
                  <a:pt x="1291567" y="460437"/>
                </a:cubicBezTo>
                <a:cubicBezTo>
                  <a:pt x="1294246" y="451954"/>
                  <a:pt x="1295586" y="431750"/>
                  <a:pt x="1295586" y="399827"/>
                </a:cubicBezTo>
                <a:lnTo>
                  <a:pt x="1295586" y="150689"/>
                </a:lnTo>
                <a:cubicBezTo>
                  <a:pt x="1295586" y="125462"/>
                  <a:pt x="1294191" y="109333"/>
                  <a:pt x="1291400" y="102301"/>
                </a:cubicBezTo>
                <a:cubicBezTo>
                  <a:pt x="1288609" y="95269"/>
                  <a:pt x="1282861" y="91753"/>
                  <a:pt x="1274155" y="91753"/>
                </a:cubicBezTo>
                <a:close/>
                <a:moveTo>
                  <a:pt x="445479" y="91753"/>
                </a:moveTo>
                <a:cubicBezTo>
                  <a:pt x="438112" y="91753"/>
                  <a:pt x="432476" y="94599"/>
                  <a:pt x="428569" y="100292"/>
                </a:cubicBezTo>
                <a:cubicBezTo>
                  <a:pt x="424662" y="105984"/>
                  <a:pt x="422709" y="122783"/>
                  <a:pt x="422709" y="150689"/>
                </a:cubicBezTo>
                <a:lnTo>
                  <a:pt x="422709" y="403845"/>
                </a:lnTo>
                <a:cubicBezTo>
                  <a:pt x="422709" y="435322"/>
                  <a:pt x="423992" y="454745"/>
                  <a:pt x="426560" y="462111"/>
                </a:cubicBezTo>
                <a:cubicBezTo>
                  <a:pt x="429127" y="469478"/>
                  <a:pt x="435099" y="473162"/>
                  <a:pt x="444475" y="473162"/>
                </a:cubicBezTo>
                <a:cubicBezTo>
                  <a:pt x="454074" y="473162"/>
                  <a:pt x="460213" y="468920"/>
                  <a:pt x="462892" y="460437"/>
                </a:cubicBezTo>
                <a:cubicBezTo>
                  <a:pt x="465571" y="451954"/>
                  <a:pt x="466911" y="431750"/>
                  <a:pt x="466911" y="399827"/>
                </a:cubicBezTo>
                <a:lnTo>
                  <a:pt x="466911" y="150689"/>
                </a:lnTo>
                <a:cubicBezTo>
                  <a:pt x="466911" y="125462"/>
                  <a:pt x="465515" y="109333"/>
                  <a:pt x="462725" y="102301"/>
                </a:cubicBezTo>
                <a:cubicBezTo>
                  <a:pt x="459934" y="95269"/>
                  <a:pt x="454186" y="91753"/>
                  <a:pt x="445479" y="91753"/>
                </a:cubicBezTo>
                <a:close/>
                <a:moveTo>
                  <a:pt x="0" y="11385"/>
                </a:moveTo>
                <a:lnTo>
                  <a:pt x="140977" y="11385"/>
                </a:lnTo>
                <a:lnTo>
                  <a:pt x="140977" y="445033"/>
                </a:lnTo>
                <a:lnTo>
                  <a:pt x="226702" y="445033"/>
                </a:lnTo>
                <a:lnTo>
                  <a:pt x="226702" y="553529"/>
                </a:lnTo>
                <a:lnTo>
                  <a:pt x="0" y="553529"/>
                </a:lnTo>
                <a:close/>
                <a:moveTo>
                  <a:pt x="1273485" y="0"/>
                </a:moveTo>
                <a:cubicBezTo>
                  <a:pt x="1302506" y="0"/>
                  <a:pt x="1328570" y="4744"/>
                  <a:pt x="1351675" y="14232"/>
                </a:cubicBezTo>
                <a:cubicBezTo>
                  <a:pt x="1374781" y="23720"/>
                  <a:pt x="1393366" y="37951"/>
                  <a:pt x="1407430" y="56927"/>
                </a:cubicBezTo>
                <a:cubicBezTo>
                  <a:pt x="1421494" y="75902"/>
                  <a:pt x="1429866" y="96552"/>
                  <a:pt x="1432545" y="118877"/>
                </a:cubicBezTo>
                <a:cubicBezTo>
                  <a:pt x="1435224" y="141201"/>
                  <a:pt x="1436563" y="180268"/>
                  <a:pt x="1436563" y="236079"/>
                </a:cubicBezTo>
                <a:lnTo>
                  <a:pt x="1436563" y="328836"/>
                </a:lnTo>
                <a:cubicBezTo>
                  <a:pt x="1436563" y="383307"/>
                  <a:pt x="1435279" y="421872"/>
                  <a:pt x="1432712" y="444531"/>
                </a:cubicBezTo>
                <a:cubicBezTo>
                  <a:pt x="1430145" y="467190"/>
                  <a:pt x="1422108" y="487896"/>
                  <a:pt x="1408602" y="506648"/>
                </a:cubicBezTo>
                <a:cubicBezTo>
                  <a:pt x="1395096" y="525401"/>
                  <a:pt x="1376846" y="539800"/>
                  <a:pt x="1353852" y="549846"/>
                </a:cubicBezTo>
                <a:cubicBezTo>
                  <a:pt x="1330858" y="559892"/>
                  <a:pt x="1304069" y="564914"/>
                  <a:pt x="1273485" y="564914"/>
                </a:cubicBezTo>
                <a:cubicBezTo>
                  <a:pt x="1244463" y="564914"/>
                  <a:pt x="1218400" y="560171"/>
                  <a:pt x="1195294" y="550683"/>
                </a:cubicBezTo>
                <a:cubicBezTo>
                  <a:pt x="1172189" y="541195"/>
                  <a:pt x="1153604" y="526963"/>
                  <a:pt x="1139539" y="507988"/>
                </a:cubicBezTo>
                <a:cubicBezTo>
                  <a:pt x="1125475" y="489012"/>
                  <a:pt x="1117104" y="468362"/>
                  <a:pt x="1114425" y="446038"/>
                </a:cubicBezTo>
                <a:cubicBezTo>
                  <a:pt x="1111746" y="423714"/>
                  <a:pt x="1110406" y="384646"/>
                  <a:pt x="1110406" y="328836"/>
                </a:cubicBezTo>
                <a:lnTo>
                  <a:pt x="1110406" y="236079"/>
                </a:lnTo>
                <a:cubicBezTo>
                  <a:pt x="1110406" y="181608"/>
                  <a:pt x="1111690" y="143042"/>
                  <a:pt x="1114257" y="120383"/>
                </a:cubicBezTo>
                <a:cubicBezTo>
                  <a:pt x="1116825" y="97724"/>
                  <a:pt x="1124861" y="77019"/>
                  <a:pt x="1138367" y="58266"/>
                </a:cubicBezTo>
                <a:cubicBezTo>
                  <a:pt x="1151874" y="39514"/>
                  <a:pt x="1170124" y="25115"/>
                  <a:pt x="1193118" y="15069"/>
                </a:cubicBezTo>
                <a:cubicBezTo>
                  <a:pt x="1216112" y="5023"/>
                  <a:pt x="1242901" y="0"/>
                  <a:pt x="1273485" y="0"/>
                </a:cubicBezTo>
                <a:close/>
                <a:moveTo>
                  <a:pt x="850366" y="0"/>
                </a:moveTo>
                <a:cubicBezTo>
                  <a:pt x="891666" y="0"/>
                  <a:pt x="925934" y="8483"/>
                  <a:pt x="953169" y="25450"/>
                </a:cubicBezTo>
                <a:cubicBezTo>
                  <a:pt x="980405" y="42416"/>
                  <a:pt x="998153" y="62564"/>
                  <a:pt x="1006413" y="85893"/>
                </a:cubicBezTo>
                <a:cubicBezTo>
                  <a:pt x="1014673" y="109221"/>
                  <a:pt x="1018802" y="143098"/>
                  <a:pt x="1018802" y="187524"/>
                </a:cubicBezTo>
                <a:lnTo>
                  <a:pt x="1018802" y="210964"/>
                </a:lnTo>
                <a:lnTo>
                  <a:pt x="877825" y="210964"/>
                </a:lnTo>
                <a:lnTo>
                  <a:pt x="877825" y="161739"/>
                </a:lnTo>
                <a:cubicBezTo>
                  <a:pt x="877825" y="130708"/>
                  <a:pt x="876486" y="111286"/>
                  <a:pt x="873807" y="103473"/>
                </a:cubicBezTo>
                <a:cubicBezTo>
                  <a:pt x="871128" y="95659"/>
                  <a:pt x="864765" y="91753"/>
                  <a:pt x="854720" y="91753"/>
                </a:cubicBezTo>
                <a:cubicBezTo>
                  <a:pt x="846013" y="91753"/>
                  <a:pt x="840097" y="95101"/>
                  <a:pt x="836972" y="101799"/>
                </a:cubicBezTo>
                <a:cubicBezTo>
                  <a:pt x="833846" y="108496"/>
                  <a:pt x="832284" y="125685"/>
                  <a:pt x="832284" y="153367"/>
                </a:cubicBezTo>
                <a:lnTo>
                  <a:pt x="832284" y="413556"/>
                </a:lnTo>
                <a:cubicBezTo>
                  <a:pt x="832284" y="437890"/>
                  <a:pt x="833846" y="453907"/>
                  <a:pt x="836972" y="461609"/>
                </a:cubicBezTo>
                <a:cubicBezTo>
                  <a:pt x="840097" y="469311"/>
                  <a:pt x="846348" y="473162"/>
                  <a:pt x="855724" y="473162"/>
                </a:cubicBezTo>
                <a:cubicBezTo>
                  <a:pt x="865993" y="473162"/>
                  <a:pt x="872970" y="468809"/>
                  <a:pt x="876653" y="460102"/>
                </a:cubicBezTo>
                <a:cubicBezTo>
                  <a:pt x="880337" y="451396"/>
                  <a:pt x="882178" y="434429"/>
                  <a:pt x="882178" y="409203"/>
                </a:cubicBezTo>
                <a:lnTo>
                  <a:pt x="882178" y="344909"/>
                </a:lnTo>
                <a:lnTo>
                  <a:pt x="853715" y="344909"/>
                </a:lnTo>
                <a:lnTo>
                  <a:pt x="853715" y="262533"/>
                </a:lnTo>
                <a:lnTo>
                  <a:pt x="1018802" y="262533"/>
                </a:lnTo>
                <a:lnTo>
                  <a:pt x="1018802" y="553529"/>
                </a:lnTo>
                <a:lnTo>
                  <a:pt x="930210" y="553529"/>
                </a:lnTo>
                <a:lnTo>
                  <a:pt x="917172" y="514685"/>
                </a:lnTo>
                <a:cubicBezTo>
                  <a:pt x="907565" y="531428"/>
                  <a:pt x="895446" y="543986"/>
                  <a:pt x="880813" y="552357"/>
                </a:cubicBezTo>
                <a:cubicBezTo>
                  <a:pt x="866180" y="560729"/>
                  <a:pt x="848922" y="564914"/>
                  <a:pt x="829040" y="564914"/>
                </a:cubicBezTo>
                <a:cubicBezTo>
                  <a:pt x="805355" y="564914"/>
                  <a:pt x="783181" y="559166"/>
                  <a:pt x="762517" y="547669"/>
                </a:cubicBezTo>
                <a:cubicBezTo>
                  <a:pt x="741853" y="536172"/>
                  <a:pt x="726159" y="521940"/>
                  <a:pt x="715435" y="504974"/>
                </a:cubicBezTo>
                <a:cubicBezTo>
                  <a:pt x="704710" y="488008"/>
                  <a:pt x="698008" y="470204"/>
                  <a:pt x="695327" y="451563"/>
                </a:cubicBezTo>
                <a:cubicBezTo>
                  <a:pt x="692647" y="432922"/>
                  <a:pt x="691306" y="404961"/>
                  <a:pt x="691306" y="367680"/>
                </a:cubicBezTo>
                <a:lnTo>
                  <a:pt x="691306" y="206611"/>
                </a:lnTo>
                <a:cubicBezTo>
                  <a:pt x="691306" y="154818"/>
                  <a:pt x="694097" y="117202"/>
                  <a:pt x="699678" y="93762"/>
                </a:cubicBezTo>
                <a:cubicBezTo>
                  <a:pt x="705259" y="70321"/>
                  <a:pt x="721277" y="48834"/>
                  <a:pt x="747731" y="29301"/>
                </a:cubicBezTo>
                <a:cubicBezTo>
                  <a:pt x="774185" y="9767"/>
                  <a:pt x="808397" y="0"/>
                  <a:pt x="850366" y="0"/>
                </a:cubicBezTo>
                <a:close/>
                <a:moveTo>
                  <a:pt x="444810" y="0"/>
                </a:moveTo>
                <a:cubicBezTo>
                  <a:pt x="473831" y="0"/>
                  <a:pt x="499895" y="4744"/>
                  <a:pt x="523000" y="14232"/>
                </a:cubicBezTo>
                <a:cubicBezTo>
                  <a:pt x="546106" y="23720"/>
                  <a:pt x="564691" y="37951"/>
                  <a:pt x="578755" y="56927"/>
                </a:cubicBezTo>
                <a:cubicBezTo>
                  <a:pt x="592819" y="75902"/>
                  <a:pt x="601191" y="96552"/>
                  <a:pt x="603870" y="118877"/>
                </a:cubicBezTo>
                <a:cubicBezTo>
                  <a:pt x="606549" y="141201"/>
                  <a:pt x="607888" y="180268"/>
                  <a:pt x="607888" y="236079"/>
                </a:cubicBezTo>
                <a:lnTo>
                  <a:pt x="607888" y="328836"/>
                </a:lnTo>
                <a:cubicBezTo>
                  <a:pt x="607888" y="383307"/>
                  <a:pt x="606604" y="421872"/>
                  <a:pt x="604037" y="444531"/>
                </a:cubicBezTo>
                <a:cubicBezTo>
                  <a:pt x="601470" y="467190"/>
                  <a:pt x="593433" y="487896"/>
                  <a:pt x="579927" y="506648"/>
                </a:cubicBezTo>
                <a:cubicBezTo>
                  <a:pt x="566421" y="525401"/>
                  <a:pt x="548171" y="539800"/>
                  <a:pt x="525177" y="549846"/>
                </a:cubicBezTo>
                <a:cubicBezTo>
                  <a:pt x="502183" y="559892"/>
                  <a:pt x="475394" y="564914"/>
                  <a:pt x="444810" y="564914"/>
                </a:cubicBezTo>
                <a:cubicBezTo>
                  <a:pt x="415788" y="564914"/>
                  <a:pt x="389725" y="560171"/>
                  <a:pt x="366619" y="550683"/>
                </a:cubicBezTo>
                <a:cubicBezTo>
                  <a:pt x="343514" y="541195"/>
                  <a:pt x="324929" y="526963"/>
                  <a:pt x="310864" y="507988"/>
                </a:cubicBezTo>
                <a:cubicBezTo>
                  <a:pt x="296800" y="489012"/>
                  <a:pt x="288429" y="468362"/>
                  <a:pt x="285750" y="446038"/>
                </a:cubicBezTo>
                <a:cubicBezTo>
                  <a:pt x="283071" y="423714"/>
                  <a:pt x="281731" y="384646"/>
                  <a:pt x="281731" y="328836"/>
                </a:cubicBezTo>
                <a:lnTo>
                  <a:pt x="281731" y="236079"/>
                </a:lnTo>
                <a:cubicBezTo>
                  <a:pt x="281731" y="181608"/>
                  <a:pt x="283015" y="143042"/>
                  <a:pt x="285582" y="120383"/>
                </a:cubicBezTo>
                <a:cubicBezTo>
                  <a:pt x="288149" y="97724"/>
                  <a:pt x="296186" y="77019"/>
                  <a:pt x="309692" y="58266"/>
                </a:cubicBezTo>
                <a:cubicBezTo>
                  <a:pt x="323198" y="39514"/>
                  <a:pt x="341449" y="25115"/>
                  <a:pt x="364443" y="15069"/>
                </a:cubicBezTo>
                <a:cubicBezTo>
                  <a:pt x="387436" y="5023"/>
                  <a:pt x="414225" y="0"/>
                  <a:pt x="444810" y="0"/>
                </a:cubicBezTo>
                <a:close/>
              </a:path>
            </a:pathLst>
          </a:custGeom>
          <a:solidFill>
            <a:srgbClr val="005A9C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5400" spc="300" dirty="0">
              <a:solidFill>
                <a:srgbClr val="005A9C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1286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8325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</p:nvPr>
        </p:nvSpPr>
        <p:spPr>
          <a:xfrm>
            <a:off x="600821" y="211346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任意多边形 4"/>
          <p:cNvSpPr/>
          <p:nvPr userDrawn="1"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695325" y="1163782"/>
            <a:ext cx="10420350" cy="52640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6110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ctrTitle" hasCustomPrompt="1"/>
          </p:nvPr>
        </p:nvSpPr>
        <p:spPr>
          <a:xfrm>
            <a:off x="577838" y="1962854"/>
            <a:ext cx="5949364" cy="1589616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4000" b="1" spc="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</a:t>
            </a:r>
            <a:br>
              <a:rPr lang="en-US" altLang="zh-CN" dirty="0"/>
            </a:br>
            <a:r>
              <a:rPr lang="zh-CN" altLang="en-US" dirty="0"/>
              <a:t>此处编辑母版标题样式</a:t>
            </a:r>
          </a:p>
        </p:txBody>
      </p:sp>
      <p:sp>
        <p:nvSpPr>
          <p:cNvPr id="13" name="副标题 2"/>
          <p:cNvSpPr>
            <a:spLocks noGrp="1"/>
          </p:cNvSpPr>
          <p:nvPr>
            <p:ph type="subTitle" idx="1"/>
          </p:nvPr>
        </p:nvSpPr>
        <p:spPr>
          <a:xfrm>
            <a:off x="591285" y="4705270"/>
            <a:ext cx="3972646" cy="757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6" t="7813" r="2262" b="7813"/>
          <a:stretch/>
        </p:blipFill>
        <p:spPr>
          <a:xfrm>
            <a:off x="5675085" y="0"/>
            <a:ext cx="6516915" cy="6858000"/>
          </a:xfrm>
          <a:custGeom>
            <a:avLst/>
            <a:gdLst>
              <a:gd name="connsiteX0" fmla="*/ 1710495 w 6516915"/>
              <a:gd name="connsiteY0" fmla="*/ 0 h 6858000"/>
              <a:gd name="connsiteX1" fmla="*/ 6516915 w 6516915"/>
              <a:gd name="connsiteY1" fmla="*/ 0 h 6858000"/>
              <a:gd name="connsiteX2" fmla="*/ 4806420 w 6516915"/>
              <a:gd name="connsiteY2" fmla="*/ 6858000 h 6858000"/>
              <a:gd name="connsiteX3" fmla="*/ 0 w 65169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6915" h="6858000">
                <a:moveTo>
                  <a:pt x="1710495" y="0"/>
                </a:moveTo>
                <a:lnTo>
                  <a:pt x="6516915" y="0"/>
                </a:lnTo>
                <a:lnTo>
                  <a:pt x="48064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矩形 15"/>
          <p:cNvSpPr/>
          <p:nvPr/>
        </p:nvSpPr>
        <p:spPr>
          <a:xfrm>
            <a:off x="591285" y="3487056"/>
            <a:ext cx="5391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Lorem ipsum dolor sit amet, consectetuer adipiscing elit. Maecenas porttitor congue massa. 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90749" y="4296229"/>
            <a:ext cx="1167719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直角三角形 23"/>
          <p:cNvSpPr/>
          <p:nvPr/>
        </p:nvSpPr>
        <p:spPr>
          <a:xfrm rot="5400000">
            <a:off x="99186" y="-125340"/>
            <a:ext cx="792566" cy="983003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11445886" y="2500614"/>
            <a:ext cx="841829" cy="2583543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11066460" y="4296229"/>
            <a:ext cx="841829" cy="2583543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50289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8112580" y="2340898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8112580" y="3239910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/>
          </p:nvPr>
        </p:nvSpPr>
        <p:spPr>
          <a:xfrm>
            <a:off x="8112580" y="4160195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8112580" y="5053586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" r="3875"/>
          <a:stretch/>
        </p:blipFill>
        <p:spPr>
          <a:xfrm>
            <a:off x="-906" y="0"/>
            <a:ext cx="6458857" cy="6858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906" y="0"/>
            <a:ext cx="6458857" cy="6966857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29317" y="427715"/>
            <a:ext cx="76848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spc="400" baseline="0" dirty="0">
                <a:solidFill>
                  <a:schemeClr val="bg1"/>
                </a:solidFill>
                <a:latin typeface="Century" panose="02040604050505020304" pitchFamily="18" charset="0"/>
                <a:ea typeface="+mj-ea"/>
              </a:rPr>
              <a:t>C</a:t>
            </a:r>
            <a:r>
              <a:rPr lang="en-US" altLang="zh-CN" sz="6600" spc="400" baseline="0" dirty="0">
                <a:solidFill>
                  <a:schemeClr val="bg1"/>
                </a:solidFill>
                <a:latin typeface="Century" panose="02040604050505020304" pitchFamily="18" charset="0"/>
                <a:ea typeface="+mj-ea"/>
              </a:rPr>
              <a:t>ONTENTS</a:t>
            </a:r>
            <a:endParaRPr lang="zh-CN" altLang="en-US" sz="6600" spc="400" baseline="0" dirty="0">
              <a:solidFill>
                <a:schemeClr val="bg1"/>
              </a:solidFill>
              <a:latin typeface="Century" panose="02040604050505020304" pitchFamily="18" charset="0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0118" y="1100960"/>
            <a:ext cx="1683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695325" y="2024290"/>
            <a:ext cx="98710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002689" y="2246885"/>
            <a:ext cx="1349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Century" panose="02040604050505020304" pitchFamily="18" charset="0"/>
                <a:ea typeface="+mj-ea"/>
              </a:rPr>
              <a:t>Part1</a:t>
            </a:r>
            <a:endParaRPr lang="zh-CN" altLang="en-US" sz="2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02688" y="3111885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Century" panose="02040604050505020304" pitchFamily="18" charset="0"/>
                <a:ea typeface="+mj-ea"/>
              </a:rPr>
              <a:t>Part2</a:t>
            </a:r>
            <a:endParaRPr lang="zh-CN" altLang="en-US" sz="2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002688" y="4031515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Century" panose="02040604050505020304" pitchFamily="18" charset="0"/>
                <a:ea typeface="+mj-ea"/>
              </a:rPr>
              <a:t>Part3</a:t>
            </a:r>
            <a:endParaRPr lang="zh-CN" altLang="en-US" sz="2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17202" y="4951145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Century" panose="02040604050505020304" pitchFamily="18" charset="0"/>
                <a:ea typeface="+mj-ea"/>
              </a:rPr>
              <a:t>Part4</a:t>
            </a:r>
            <a:endParaRPr lang="zh-CN" altLang="en-US" sz="2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22752" y="2198848"/>
            <a:ext cx="5676446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pc="-30" baseline="0" dirty="0">
                <a:solidFill>
                  <a:schemeClr val="bg1"/>
                </a:solidFill>
                <a:latin typeface="+mj-lt"/>
              </a:rPr>
              <a:t>Lorem ipsum dolor sit amet, consectetuer adipiscing elit. Maecenas porttitor congue massa. Fusce posher, magna shed pulvinar ultricies, purus lectus malesuada libero</a:t>
            </a:r>
            <a:endParaRPr lang="zh-CN" altLang="en-US" spc="-30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文本占位符 12">
            <a:extLst>
              <a:ext uri="{FF2B5EF4-FFF2-40B4-BE49-F238E27FC236}">
                <a16:creationId xmlns:a16="http://schemas.microsoft.com/office/drawing/2014/main" id="{6804FD55-FD1C-426C-811D-CFD07F1B89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2580" y="5965372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FAB6AB5-26BE-4FC3-B30B-98FE83435984}"/>
              </a:ext>
            </a:extLst>
          </p:cNvPr>
          <p:cNvSpPr txBox="1"/>
          <p:nvPr userDrawn="1"/>
        </p:nvSpPr>
        <p:spPr>
          <a:xfrm>
            <a:off x="7017202" y="5862931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Century" panose="02040604050505020304" pitchFamily="18" charset="0"/>
                <a:ea typeface="+mj-ea"/>
              </a:rPr>
              <a:t>Part5</a:t>
            </a:r>
            <a:endParaRPr lang="zh-CN" altLang="en-US" sz="2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420501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一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612259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2" r="21598" b="1371"/>
          <a:stretch>
            <a:fillRect/>
          </a:stretch>
        </p:blipFill>
        <p:spPr>
          <a:xfrm>
            <a:off x="-104930" y="0"/>
            <a:ext cx="6056026" cy="7010696"/>
          </a:xfrm>
          <a:custGeom>
            <a:avLst/>
            <a:gdLst>
              <a:gd name="connsiteX0" fmla="*/ 0 w 5892387"/>
              <a:gd name="connsiteY0" fmla="*/ 0 h 6821261"/>
              <a:gd name="connsiteX1" fmla="*/ 2880971 w 5892387"/>
              <a:gd name="connsiteY1" fmla="*/ 0 h 6821261"/>
              <a:gd name="connsiteX2" fmla="*/ 5892387 w 5892387"/>
              <a:gd name="connsiteY2" fmla="*/ 3105604 h 6821261"/>
              <a:gd name="connsiteX3" fmla="*/ 4074223 w 5892387"/>
              <a:gd name="connsiteY3" fmla="*/ 6821261 h 6821261"/>
              <a:gd name="connsiteX4" fmla="*/ 32055 w 5892387"/>
              <a:gd name="connsiteY4" fmla="*/ 6792233 h 6821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2387" h="6821261">
                <a:moveTo>
                  <a:pt x="0" y="0"/>
                </a:moveTo>
                <a:lnTo>
                  <a:pt x="2880971" y="0"/>
                </a:lnTo>
                <a:lnTo>
                  <a:pt x="5892387" y="3105604"/>
                </a:lnTo>
                <a:lnTo>
                  <a:pt x="4074223" y="6821261"/>
                </a:lnTo>
                <a:lnTo>
                  <a:pt x="32055" y="6792233"/>
                </a:lnTo>
                <a:close/>
              </a:path>
            </a:pathLst>
          </a:custGeom>
        </p:spPr>
      </p:pic>
      <p:sp>
        <p:nvSpPr>
          <p:cNvPr id="12" name="矩形 11"/>
          <p:cNvSpPr/>
          <p:nvPr/>
        </p:nvSpPr>
        <p:spPr>
          <a:xfrm>
            <a:off x="6630397" y="2376026"/>
            <a:ext cx="278473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200" dirty="0">
                <a:solidFill>
                  <a:schemeClr val="tx2"/>
                </a:solidFill>
                <a:latin typeface="Century" panose="02040604050505020304" pitchFamily="18" charset="0"/>
              </a:rPr>
              <a:t>Part</a:t>
            </a:r>
            <a:r>
              <a:rPr lang="en-US" altLang="zh-CN" sz="6600" spc="200" baseline="0" dirty="0">
                <a:solidFill>
                  <a:schemeClr val="tx2"/>
                </a:solidFill>
                <a:latin typeface="Century" panose="02040604050505020304" pitchFamily="18" charset="0"/>
              </a:rPr>
              <a:t> </a:t>
            </a:r>
            <a:r>
              <a:rPr lang="en-US" altLang="zh-CN" sz="6600" spc="200" dirty="0">
                <a:solidFill>
                  <a:schemeClr val="tx2"/>
                </a:solidFill>
                <a:latin typeface="Century" panose="02040604050505020304" pitchFamily="18" charset="0"/>
              </a:rPr>
              <a:t>1</a:t>
            </a:r>
            <a:endParaRPr lang="zh-CN" altLang="en-US" sz="6600" spc="200" dirty="0">
              <a:solidFill>
                <a:schemeClr val="tx2"/>
              </a:solidFill>
              <a:latin typeface="Century" panose="020406040505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690357" y="4420036"/>
            <a:ext cx="4949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Lorem ipsum dolor sit amet, consectetuer adipiscing elit. Maecenas porttitor congue massa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177835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6" t="9333" r="26501" b="7845"/>
          <a:stretch/>
        </p:blipFill>
        <p:spPr>
          <a:xfrm>
            <a:off x="-104930" y="0"/>
            <a:ext cx="6056026" cy="6865379"/>
          </a:xfrm>
          <a:custGeom>
            <a:avLst/>
            <a:gdLst>
              <a:gd name="connsiteX0" fmla="*/ 0 w 6056026"/>
              <a:gd name="connsiteY0" fmla="*/ 0 h 6865379"/>
              <a:gd name="connsiteX1" fmla="*/ 2960979 w 6056026"/>
              <a:gd name="connsiteY1" fmla="*/ 0 h 6865379"/>
              <a:gd name="connsiteX2" fmla="*/ 6056026 w 6056026"/>
              <a:gd name="connsiteY2" fmla="*/ 3191851 h 6865379"/>
              <a:gd name="connsiteX3" fmla="*/ 4258476 w 6056026"/>
              <a:gd name="connsiteY3" fmla="*/ 6865379 h 6865379"/>
              <a:gd name="connsiteX4" fmla="*/ 32400 w 6056026"/>
              <a:gd name="connsiteY4" fmla="*/ 6865379 h 686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65379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58476" y="6865379"/>
                </a:lnTo>
                <a:lnTo>
                  <a:pt x="32400" y="6865379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612259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78473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200" dirty="0">
                <a:solidFill>
                  <a:schemeClr val="tx2"/>
                </a:solidFill>
                <a:latin typeface="Century" panose="02040604050505020304" pitchFamily="18" charset="0"/>
              </a:rPr>
              <a:t>Part</a:t>
            </a:r>
            <a:r>
              <a:rPr lang="en-US" altLang="zh-CN" sz="6600" spc="200" baseline="0" dirty="0">
                <a:solidFill>
                  <a:schemeClr val="tx2"/>
                </a:solidFill>
                <a:latin typeface="Century" panose="02040604050505020304" pitchFamily="18" charset="0"/>
              </a:rPr>
              <a:t> </a:t>
            </a:r>
            <a:r>
              <a:rPr lang="en-US" altLang="zh-CN" sz="6600" spc="200" dirty="0">
                <a:solidFill>
                  <a:schemeClr val="tx2"/>
                </a:solidFill>
                <a:latin typeface="Century" panose="02040604050505020304" pitchFamily="18" charset="0"/>
              </a:rPr>
              <a:t>2</a:t>
            </a:r>
            <a:endParaRPr lang="zh-CN" altLang="en-US" sz="6600" spc="200" dirty="0">
              <a:solidFill>
                <a:schemeClr val="tx2"/>
              </a:solidFill>
              <a:latin typeface="Century" panose="020406040505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690357" y="4420036"/>
            <a:ext cx="4749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Lorem ipsum dolor sit amet, consectetuer adipiscing elit. Maecenas porttitor congue massa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09039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三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9" t="8526" r="1189" b="7813"/>
          <a:stretch/>
        </p:blipFill>
        <p:spPr>
          <a:xfrm>
            <a:off x="-104930" y="0"/>
            <a:ext cx="6107652" cy="6858000"/>
          </a:xfrm>
          <a:custGeom>
            <a:avLst/>
            <a:gdLst>
              <a:gd name="connsiteX0" fmla="*/ 0 w 6056026"/>
              <a:gd name="connsiteY0" fmla="*/ 0 h 6800032"/>
              <a:gd name="connsiteX1" fmla="*/ 2960979 w 6056026"/>
              <a:gd name="connsiteY1" fmla="*/ 0 h 6800032"/>
              <a:gd name="connsiteX2" fmla="*/ 6056026 w 6056026"/>
              <a:gd name="connsiteY2" fmla="*/ 3191851 h 6800032"/>
              <a:gd name="connsiteX3" fmla="*/ 4290452 w 6056026"/>
              <a:gd name="connsiteY3" fmla="*/ 6800032 h 6800032"/>
              <a:gd name="connsiteX4" fmla="*/ 32092 w 6056026"/>
              <a:gd name="connsiteY4" fmla="*/ 6800032 h 680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00032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90452" y="6800032"/>
                </a:lnTo>
                <a:lnTo>
                  <a:pt x="32092" y="6800032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612259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78473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200" dirty="0">
                <a:solidFill>
                  <a:schemeClr val="tx2"/>
                </a:solidFill>
                <a:latin typeface="Century" panose="02040604050505020304" pitchFamily="18" charset="0"/>
              </a:rPr>
              <a:t>Part</a:t>
            </a:r>
            <a:r>
              <a:rPr lang="en-US" altLang="zh-CN" sz="6600" spc="200" baseline="0" dirty="0">
                <a:solidFill>
                  <a:schemeClr val="tx2"/>
                </a:solidFill>
                <a:latin typeface="Century" panose="02040604050505020304" pitchFamily="18" charset="0"/>
              </a:rPr>
              <a:t> </a:t>
            </a:r>
            <a:r>
              <a:rPr lang="en-US" altLang="zh-CN" sz="6600" spc="200" dirty="0">
                <a:solidFill>
                  <a:schemeClr val="tx2"/>
                </a:solidFill>
                <a:latin typeface="Century" panose="02040604050505020304" pitchFamily="18" charset="0"/>
              </a:rPr>
              <a:t>3</a:t>
            </a:r>
            <a:endParaRPr lang="zh-CN" altLang="en-US" sz="6600" spc="200" dirty="0">
              <a:solidFill>
                <a:schemeClr val="tx2"/>
              </a:solidFill>
              <a:latin typeface="Century" panose="020406040505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690357" y="4420036"/>
            <a:ext cx="49682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Lorem ipsum dolor sit amet, consectetuer adipiscing elit. Maecenas porttitor congue massa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57563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四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6" r="49954" b="7813"/>
          <a:stretch/>
        </p:blipFill>
        <p:spPr>
          <a:xfrm>
            <a:off x="-104930" y="0"/>
            <a:ext cx="6107652" cy="6858000"/>
          </a:xfrm>
          <a:custGeom>
            <a:avLst/>
            <a:gdLst>
              <a:gd name="connsiteX0" fmla="*/ 0 w 6056026"/>
              <a:gd name="connsiteY0" fmla="*/ 0 h 6800031"/>
              <a:gd name="connsiteX1" fmla="*/ 2960979 w 6056026"/>
              <a:gd name="connsiteY1" fmla="*/ 0 h 6800031"/>
              <a:gd name="connsiteX2" fmla="*/ 6056026 w 6056026"/>
              <a:gd name="connsiteY2" fmla="*/ 3191851 h 6800031"/>
              <a:gd name="connsiteX3" fmla="*/ 4290453 w 6056026"/>
              <a:gd name="connsiteY3" fmla="*/ 6800031 h 6800031"/>
              <a:gd name="connsiteX4" fmla="*/ 32092 w 6056026"/>
              <a:gd name="connsiteY4" fmla="*/ 6800031 h 680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00031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90453" y="6800031"/>
                </a:lnTo>
                <a:lnTo>
                  <a:pt x="32092" y="6800031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612259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78473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200" dirty="0">
                <a:solidFill>
                  <a:schemeClr val="tx2"/>
                </a:solidFill>
                <a:latin typeface="Century" panose="02040604050505020304" pitchFamily="18" charset="0"/>
              </a:rPr>
              <a:t>Part</a:t>
            </a:r>
            <a:r>
              <a:rPr lang="en-US" altLang="zh-CN" sz="6600" spc="200" baseline="0" dirty="0">
                <a:solidFill>
                  <a:schemeClr val="tx2"/>
                </a:solidFill>
                <a:latin typeface="Century" panose="02040604050505020304" pitchFamily="18" charset="0"/>
              </a:rPr>
              <a:t> </a:t>
            </a:r>
            <a:r>
              <a:rPr lang="en-US" altLang="zh-CN" sz="6600" spc="200" dirty="0">
                <a:solidFill>
                  <a:schemeClr val="tx2"/>
                </a:solidFill>
                <a:latin typeface="Century" panose="02040604050505020304" pitchFamily="18" charset="0"/>
              </a:rPr>
              <a:t>4</a:t>
            </a:r>
            <a:endParaRPr lang="zh-CN" altLang="en-US" sz="6600" spc="200" dirty="0">
              <a:solidFill>
                <a:schemeClr val="tx2"/>
              </a:solidFill>
              <a:latin typeface="Century" panose="020406040505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690357" y="4420036"/>
            <a:ext cx="4758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Lorem ipsum dolor sit amet, consectetuer adipiscing elit. Maecenas porttitor congue massa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899581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五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6" r="49954" b="7813"/>
          <a:stretch/>
        </p:blipFill>
        <p:spPr>
          <a:xfrm>
            <a:off x="-104930" y="0"/>
            <a:ext cx="6107652" cy="6858000"/>
          </a:xfrm>
          <a:custGeom>
            <a:avLst/>
            <a:gdLst>
              <a:gd name="connsiteX0" fmla="*/ 0 w 6056026"/>
              <a:gd name="connsiteY0" fmla="*/ 0 h 6800031"/>
              <a:gd name="connsiteX1" fmla="*/ 2960979 w 6056026"/>
              <a:gd name="connsiteY1" fmla="*/ 0 h 6800031"/>
              <a:gd name="connsiteX2" fmla="*/ 6056026 w 6056026"/>
              <a:gd name="connsiteY2" fmla="*/ 3191851 h 6800031"/>
              <a:gd name="connsiteX3" fmla="*/ 4290453 w 6056026"/>
              <a:gd name="connsiteY3" fmla="*/ 6800031 h 6800031"/>
              <a:gd name="connsiteX4" fmla="*/ 32092 w 6056026"/>
              <a:gd name="connsiteY4" fmla="*/ 6800031 h 680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00031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90453" y="6800031"/>
                </a:lnTo>
                <a:lnTo>
                  <a:pt x="32092" y="6800031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8"/>
            <a:ext cx="5675511" cy="612258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78473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200" dirty="0">
                <a:solidFill>
                  <a:schemeClr val="tx2"/>
                </a:solidFill>
                <a:latin typeface="Century" panose="02040604050505020304" pitchFamily="18" charset="0"/>
              </a:rPr>
              <a:t>Part</a:t>
            </a:r>
            <a:r>
              <a:rPr lang="en-US" altLang="zh-CN" sz="6600" spc="200" baseline="0" dirty="0">
                <a:solidFill>
                  <a:schemeClr val="tx2"/>
                </a:solidFill>
                <a:latin typeface="Century" panose="02040604050505020304" pitchFamily="18" charset="0"/>
              </a:rPr>
              <a:t> 5</a:t>
            </a:r>
            <a:endParaRPr lang="zh-CN" altLang="en-US" sz="6600" spc="200" dirty="0">
              <a:solidFill>
                <a:schemeClr val="tx2"/>
              </a:solidFill>
              <a:latin typeface="Century" panose="020406040505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690357" y="4420036"/>
            <a:ext cx="4920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Lorem ipsum dolor sit amet, consectetuer adipiscing elit. Maecenas porttitor congue massa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4" r="15568"/>
          <a:stretch/>
        </p:blipFill>
        <p:spPr>
          <a:xfrm>
            <a:off x="-104930" y="0"/>
            <a:ext cx="6107652" cy="6858000"/>
          </a:xfrm>
          <a:custGeom>
            <a:avLst/>
            <a:gdLst>
              <a:gd name="connsiteX0" fmla="*/ 0 w 6056026"/>
              <a:gd name="connsiteY0" fmla="*/ 0 h 6800031"/>
              <a:gd name="connsiteX1" fmla="*/ 2960979 w 6056026"/>
              <a:gd name="connsiteY1" fmla="*/ 0 h 6800031"/>
              <a:gd name="connsiteX2" fmla="*/ 6056026 w 6056026"/>
              <a:gd name="connsiteY2" fmla="*/ 3191851 h 6800031"/>
              <a:gd name="connsiteX3" fmla="*/ 4290453 w 6056026"/>
              <a:gd name="connsiteY3" fmla="*/ 6800031 h 6800031"/>
              <a:gd name="connsiteX4" fmla="*/ 32092 w 6056026"/>
              <a:gd name="connsiteY4" fmla="*/ 6800031 h 680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00031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90453" y="6800031"/>
                </a:lnTo>
                <a:lnTo>
                  <a:pt x="32092" y="68000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750222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结尾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6" t="7813" r="2262" b="7813"/>
          <a:stretch/>
        </p:blipFill>
        <p:spPr>
          <a:xfrm>
            <a:off x="5675085" y="0"/>
            <a:ext cx="6516915" cy="6858000"/>
          </a:xfrm>
          <a:custGeom>
            <a:avLst/>
            <a:gdLst>
              <a:gd name="connsiteX0" fmla="*/ 1710495 w 6516915"/>
              <a:gd name="connsiteY0" fmla="*/ 0 h 6858000"/>
              <a:gd name="connsiteX1" fmla="*/ 6516915 w 6516915"/>
              <a:gd name="connsiteY1" fmla="*/ 0 h 6858000"/>
              <a:gd name="connsiteX2" fmla="*/ 4806420 w 6516915"/>
              <a:gd name="connsiteY2" fmla="*/ 6858000 h 6858000"/>
              <a:gd name="connsiteX3" fmla="*/ 0 w 65169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6915" h="6858000">
                <a:moveTo>
                  <a:pt x="1710495" y="0"/>
                </a:moveTo>
                <a:lnTo>
                  <a:pt x="6516915" y="0"/>
                </a:lnTo>
                <a:lnTo>
                  <a:pt x="48064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直角三角形 13"/>
          <p:cNvSpPr/>
          <p:nvPr/>
        </p:nvSpPr>
        <p:spPr>
          <a:xfrm rot="5400000">
            <a:off x="99186" y="-125340"/>
            <a:ext cx="792566" cy="983003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1445886" y="2500614"/>
            <a:ext cx="841829" cy="2583543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1066460" y="4296229"/>
            <a:ext cx="841829" cy="2583543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562704" y="2507210"/>
            <a:ext cx="6502974" cy="1810629"/>
            <a:chOff x="495469" y="2828835"/>
            <a:chExt cx="6502974" cy="1810629"/>
          </a:xfrm>
        </p:grpSpPr>
        <p:sp>
          <p:nvSpPr>
            <p:cNvPr id="29" name="文本框 28"/>
            <p:cNvSpPr txBox="1"/>
            <p:nvPr/>
          </p:nvSpPr>
          <p:spPr>
            <a:xfrm>
              <a:off x="495469" y="2828835"/>
              <a:ext cx="65029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spc="300" dirty="0">
                  <a:solidFill>
                    <a:schemeClr val="tx2"/>
                  </a:solidFill>
                  <a:latin typeface="Century" panose="02040604050505020304" pitchFamily="18" charset="0"/>
                </a:rPr>
                <a:t>THANKS</a:t>
              </a:r>
              <a:r>
                <a:rPr lang="zh-CN" altLang="en-US" sz="7200" spc="300" dirty="0">
                  <a:solidFill>
                    <a:schemeClr val="tx2"/>
                  </a:solidFill>
                  <a:latin typeface="Century" panose="02040604050505020304" pitchFamily="18" charset="0"/>
                </a:rPr>
                <a:t>！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508916" y="3952994"/>
              <a:ext cx="5087710" cy="686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Lorem ipsum dolor sit amet, consectetuer adipiscing elit. Maecenas porttitor congue massa.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0450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容页-1个观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"/>
            <a:ext cx="3893127" cy="6867979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726456" y="2895604"/>
            <a:ext cx="740496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3878262" y="-1"/>
            <a:ext cx="8313738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623758" y="1693050"/>
            <a:ext cx="3498120" cy="1030287"/>
          </a:xfrm>
        </p:spPr>
        <p:txBody>
          <a:bodyPr/>
          <a:lstStyle>
            <a:lvl1pPr marL="0" indent="0">
              <a:buNone/>
              <a:defRPr b="1" spc="2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7" name="文本占位符 16"/>
          <p:cNvSpPr>
            <a:spLocks noGrp="1"/>
          </p:cNvSpPr>
          <p:nvPr>
            <p:ph type="body" sz="quarter" idx="18"/>
          </p:nvPr>
        </p:nvSpPr>
        <p:spPr>
          <a:xfrm>
            <a:off x="623758" y="3253027"/>
            <a:ext cx="3025753" cy="35194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27299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299202" y="1669143"/>
            <a:ext cx="1349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5A9C"/>
                </a:solidFill>
                <a:latin typeface="+mj-ea"/>
                <a:ea typeface="+mj-ea"/>
              </a:rPr>
              <a:t>Part1</a:t>
            </a:r>
            <a:endParaRPr lang="zh-CN" altLang="en-US" sz="2800" dirty="0">
              <a:solidFill>
                <a:srgbClr val="005A9C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99201" y="2674372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5A9C"/>
                </a:solidFill>
                <a:latin typeface="+mj-ea"/>
                <a:ea typeface="+mj-ea"/>
              </a:rPr>
              <a:t>Part2</a:t>
            </a:r>
            <a:endParaRPr lang="zh-CN" altLang="en-US" sz="2800" dirty="0">
              <a:solidFill>
                <a:srgbClr val="005A9C"/>
              </a:solidFill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99201" y="3679601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5A9C"/>
                </a:solidFill>
                <a:latin typeface="+mj-ea"/>
                <a:ea typeface="+mj-ea"/>
              </a:rPr>
              <a:t>Part3</a:t>
            </a:r>
            <a:endParaRPr lang="zh-CN" altLang="en-US" sz="2800" dirty="0">
              <a:solidFill>
                <a:srgbClr val="005A9C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99201" y="4684829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5A9C"/>
                </a:solidFill>
                <a:latin typeface="+mj-ea"/>
                <a:ea typeface="+mj-ea"/>
              </a:rPr>
              <a:t>Part4</a:t>
            </a:r>
            <a:endParaRPr lang="zh-CN" altLang="en-US" sz="2800" dirty="0">
              <a:solidFill>
                <a:srgbClr val="005A9C"/>
              </a:solidFill>
              <a:latin typeface="+mj-ea"/>
              <a:ea typeface="+mj-ea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7440166" y="1725278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400" spc="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7440166" y="2745675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400" spc="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/>
          </p:nvPr>
        </p:nvSpPr>
        <p:spPr>
          <a:xfrm>
            <a:off x="7440166" y="3763773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400" spc="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7440166" y="4754488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400" spc="1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7" name="矩形 16"/>
          <p:cNvSpPr/>
          <p:nvPr/>
        </p:nvSpPr>
        <p:spPr>
          <a:xfrm>
            <a:off x="3844965" y="1075542"/>
            <a:ext cx="7742231" cy="4706916"/>
          </a:xfrm>
          <a:prstGeom prst="rect">
            <a:avLst/>
          </a:prstGeom>
          <a:noFill/>
          <a:ln w="63500"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5" t="5005" r="40928" b="4237"/>
          <a:stretch/>
        </p:blipFill>
        <p:spPr>
          <a:xfrm>
            <a:off x="0" y="0"/>
            <a:ext cx="5514109" cy="6858000"/>
          </a:xfrm>
          <a:custGeom>
            <a:avLst/>
            <a:gdLst>
              <a:gd name="connsiteX0" fmla="*/ 0 w 5514109"/>
              <a:gd name="connsiteY0" fmla="*/ 0 h 6858000"/>
              <a:gd name="connsiteX1" fmla="*/ 5514109 w 5514109"/>
              <a:gd name="connsiteY1" fmla="*/ 0 h 6858000"/>
              <a:gd name="connsiteX2" fmla="*/ 5514109 w 5514109"/>
              <a:gd name="connsiteY2" fmla="*/ 6858000 h 6858000"/>
              <a:gd name="connsiteX3" fmla="*/ 0 w 551410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14109" h="6858000">
                <a:moveTo>
                  <a:pt x="0" y="0"/>
                </a:moveTo>
                <a:lnTo>
                  <a:pt x="5514109" y="0"/>
                </a:lnTo>
                <a:lnTo>
                  <a:pt x="551410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矩形 18"/>
          <p:cNvSpPr/>
          <p:nvPr/>
        </p:nvSpPr>
        <p:spPr>
          <a:xfrm>
            <a:off x="0" y="0"/>
            <a:ext cx="5514109" cy="6858000"/>
          </a:xfrm>
          <a:prstGeom prst="rect">
            <a:avLst/>
          </a:prstGeom>
          <a:solidFill>
            <a:srgbClr val="005A9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669142" y="2538550"/>
            <a:ext cx="3222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0" spc="16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3447909" y="3614992"/>
            <a:ext cx="1175658" cy="1175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716475" y="2086543"/>
            <a:ext cx="1175658" cy="11756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792669" y="3641334"/>
            <a:ext cx="264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pc="-40" dirty="0">
                <a:solidFill>
                  <a:schemeClr val="bg1"/>
                </a:solidFill>
                <a:latin typeface="+mj-ea"/>
                <a:ea typeface="+mj-ea"/>
              </a:rPr>
              <a:t>CONTENT</a:t>
            </a:r>
            <a:endParaRPr lang="zh-CN" altLang="en-US" sz="3200" spc="-4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073232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0205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2个观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695325" y="1423470"/>
            <a:ext cx="4772304" cy="2838450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1" name="图片占位符 9"/>
          <p:cNvSpPr>
            <a:spLocks noGrp="1"/>
          </p:cNvSpPr>
          <p:nvPr>
            <p:ph type="pic" sz="quarter" idx="11"/>
          </p:nvPr>
        </p:nvSpPr>
        <p:spPr>
          <a:xfrm>
            <a:off x="6767251" y="1423470"/>
            <a:ext cx="4732338" cy="2838450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2"/>
          </p:nvPr>
        </p:nvSpPr>
        <p:spPr>
          <a:xfrm>
            <a:off x="602203" y="4413141"/>
            <a:ext cx="4963249" cy="461963"/>
          </a:xfrm>
        </p:spPr>
        <p:txBody>
          <a:bodyPr>
            <a:normAutofit/>
          </a:bodyPr>
          <a:lstStyle>
            <a:lvl1pPr marL="0" indent="0" algn="ctr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661011" y="4875103"/>
            <a:ext cx="4866808" cy="366935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  <a:p>
            <a:pPr lvl="0"/>
            <a:r>
              <a:rPr lang="zh-CN" altLang="en-US" dirty="0"/>
              <a:t>母版文本样式</a:t>
            </a:r>
          </a:p>
        </p:txBody>
      </p:sp>
      <p:sp>
        <p:nvSpPr>
          <p:cNvPr id="19" name="文本占位符 12"/>
          <p:cNvSpPr>
            <a:spLocks noGrp="1"/>
          </p:cNvSpPr>
          <p:nvPr>
            <p:ph type="body" sz="quarter" idx="15"/>
          </p:nvPr>
        </p:nvSpPr>
        <p:spPr>
          <a:xfrm>
            <a:off x="6671309" y="4413141"/>
            <a:ext cx="4963249" cy="461963"/>
          </a:xfrm>
        </p:spPr>
        <p:txBody>
          <a:bodyPr>
            <a:normAutofit/>
          </a:bodyPr>
          <a:lstStyle>
            <a:lvl1pPr marL="0" indent="0" algn="ctr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6"/>
          </p:nvPr>
        </p:nvSpPr>
        <p:spPr>
          <a:xfrm>
            <a:off x="6730117" y="4875103"/>
            <a:ext cx="4829662" cy="366935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  <a:p>
            <a:pPr lvl="0"/>
            <a:r>
              <a:rPr lang="zh-CN" altLang="en-US" dirty="0"/>
              <a:t>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247169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3个观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6275482" y="1303671"/>
            <a:ext cx="4199778" cy="415925"/>
          </a:xfrm>
        </p:spPr>
        <p:txBody>
          <a:bodyPr>
            <a:noAutofit/>
          </a:bodyPr>
          <a:lstStyle>
            <a:lvl1pPr marL="0" indent="0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95325" y="1157489"/>
            <a:ext cx="5283200" cy="5364163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6274358" y="1744425"/>
            <a:ext cx="5324475" cy="35194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0" name="文本占位符 12"/>
          <p:cNvSpPr>
            <a:spLocks noGrp="1"/>
          </p:cNvSpPr>
          <p:nvPr>
            <p:ph type="body" sz="quarter" idx="17"/>
          </p:nvPr>
        </p:nvSpPr>
        <p:spPr>
          <a:xfrm>
            <a:off x="6274358" y="3105006"/>
            <a:ext cx="4199778" cy="415925"/>
          </a:xfrm>
        </p:spPr>
        <p:txBody>
          <a:bodyPr>
            <a:noAutofit/>
          </a:bodyPr>
          <a:lstStyle>
            <a:lvl1pPr marL="0" indent="0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1" name="文本占位符 16"/>
          <p:cNvSpPr>
            <a:spLocks noGrp="1"/>
          </p:cNvSpPr>
          <p:nvPr>
            <p:ph type="body" sz="quarter" idx="18"/>
          </p:nvPr>
        </p:nvSpPr>
        <p:spPr>
          <a:xfrm>
            <a:off x="6273234" y="3545760"/>
            <a:ext cx="5324475" cy="35194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2" name="文本占位符 12"/>
          <p:cNvSpPr>
            <a:spLocks noGrp="1"/>
          </p:cNvSpPr>
          <p:nvPr>
            <p:ph type="body" sz="quarter" idx="19"/>
          </p:nvPr>
        </p:nvSpPr>
        <p:spPr>
          <a:xfrm>
            <a:off x="6274358" y="4842358"/>
            <a:ext cx="4199778" cy="415925"/>
          </a:xfrm>
        </p:spPr>
        <p:txBody>
          <a:bodyPr>
            <a:noAutofit/>
          </a:bodyPr>
          <a:lstStyle>
            <a:lvl1pPr marL="0" indent="0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16"/>
          <p:cNvSpPr>
            <a:spLocks noGrp="1"/>
          </p:cNvSpPr>
          <p:nvPr>
            <p:ph type="body" sz="quarter" idx="20"/>
          </p:nvPr>
        </p:nvSpPr>
        <p:spPr>
          <a:xfrm>
            <a:off x="6273234" y="5283112"/>
            <a:ext cx="5324475" cy="35194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24660603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3个观点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640173" y="1260028"/>
            <a:ext cx="4199778" cy="415925"/>
          </a:xfrm>
        </p:spPr>
        <p:txBody>
          <a:bodyPr>
            <a:noAutofit/>
          </a:bodyPr>
          <a:lstStyle>
            <a:lvl1pPr marL="0" indent="0" algn="l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249988" y="1155229"/>
            <a:ext cx="5246687" cy="5364163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622755" y="1708800"/>
            <a:ext cx="4977037" cy="351943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10" name="文本占位符 12"/>
          <p:cNvSpPr>
            <a:spLocks noGrp="1"/>
          </p:cNvSpPr>
          <p:nvPr>
            <p:ph type="body" sz="quarter" idx="21"/>
          </p:nvPr>
        </p:nvSpPr>
        <p:spPr>
          <a:xfrm>
            <a:off x="628196" y="3026248"/>
            <a:ext cx="4199778" cy="415925"/>
          </a:xfrm>
        </p:spPr>
        <p:txBody>
          <a:bodyPr>
            <a:noAutofit/>
          </a:bodyPr>
          <a:lstStyle>
            <a:lvl1pPr marL="0" indent="0" algn="l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占位符 16"/>
          <p:cNvSpPr>
            <a:spLocks noGrp="1"/>
          </p:cNvSpPr>
          <p:nvPr>
            <p:ph type="body" sz="quarter" idx="22"/>
          </p:nvPr>
        </p:nvSpPr>
        <p:spPr>
          <a:xfrm>
            <a:off x="622755" y="3475020"/>
            <a:ext cx="4975601" cy="351943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23"/>
          </p:nvPr>
        </p:nvSpPr>
        <p:spPr>
          <a:xfrm>
            <a:off x="627072" y="4792468"/>
            <a:ext cx="4199778" cy="415925"/>
          </a:xfrm>
        </p:spPr>
        <p:txBody>
          <a:bodyPr>
            <a:noAutofit/>
          </a:bodyPr>
          <a:lstStyle>
            <a:lvl1pPr marL="0" indent="0" algn="l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文本占位符 16"/>
          <p:cNvSpPr>
            <a:spLocks noGrp="1"/>
          </p:cNvSpPr>
          <p:nvPr>
            <p:ph type="body" sz="quarter" idx="24"/>
          </p:nvPr>
        </p:nvSpPr>
        <p:spPr>
          <a:xfrm>
            <a:off x="622755" y="5241240"/>
            <a:ext cx="4974477" cy="351943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93402396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3个观点（表格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658813" y="1464259"/>
          <a:ext cx="10874376" cy="478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4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4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4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089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089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58813" y="1464259"/>
            <a:ext cx="3611562" cy="2382838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1"/>
          </p:nvPr>
        </p:nvSpPr>
        <p:spPr>
          <a:xfrm>
            <a:off x="7919245" y="1464259"/>
            <a:ext cx="3595699" cy="2382838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4294682" y="3863217"/>
            <a:ext cx="3599065" cy="238283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2039816" y="4698609"/>
            <a:ext cx="57677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1182901" y="4207946"/>
            <a:ext cx="2433756" cy="425450"/>
          </a:xfrm>
        </p:spPr>
        <p:txBody>
          <a:bodyPr>
            <a:noAutofit/>
          </a:bodyPr>
          <a:lstStyle>
            <a:lvl1pPr marL="0" indent="0" algn="ctr">
              <a:buNone/>
              <a:defRPr sz="2000" b="1" spc="2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1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4844565" y="1808230"/>
            <a:ext cx="2433756" cy="425450"/>
          </a:xfrm>
        </p:spPr>
        <p:txBody>
          <a:bodyPr>
            <a:noAutofit/>
          </a:bodyPr>
          <a:lstStyle>
            <a:lvl1pPr marL="0" indent="0" algn="ctr">
              <a:buNone/>
              <a:defRPr sz="2000" b="1" spc="2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7"/>
          </p:nvPr>
        </p:nvSpPr>
        <p:spPr>
          <a:xfrm>
            <a:off x="8495341" y="4166624"/>
            <a:ext cx="2433756" cy="425450"/>
          </a:xfrm>
        </p:spPr>
        <p:txBody>
          <a:bodyPr>
            <a:noAutofit/>
          </a:bodyPr>
          <a:lstStyle>
            <a:lvl1pPr marL="0" indent="0" algn="ctr">
              <a:buNone/>
              <a:defRPr sz="2000" b="1" spc="2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5758378" y="2304757"/>
            <a:ext cx="57677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9419544" y="4698609"/>
            <a:ext cx="57677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6"/>
          <p:cNvSpPr>
            <a:spLocks noGrp="1"/>
          </p:cNvSpPr>
          <p:nvPr>
            <p:ph type="body" sz="quarter" idx="27"/>
          </p:nvPr>
        </p:nvSpPr>
        <p:spPr>
          <a:xfrm>
            <a:off x="888136" y="4863709"/>
            <a:ext cx="3023285" cy="362273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8" name="文本占位符 16"/>
          <p:cNvSpPr>
            <a:spLocks noGrp="1"/>
          </p:cNvSpPr>
          <p:nvPr>
            <p:ph type="body" sz="quarter" idx="28"/>
          </p:nvPr>
        </p:nvSpPr>
        <p:spPr>
          <a:xfrm>
            <a:off x="4583167" y="2469500"/>
            <a:ext cx="3023285" cy="362273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9" name="文本占位符 16"/>
          <p:cNvSpPr>
            <a:spLocks noGrp="1"/>
          </p:cNvSpPr>
          <p:nvPr>
            <p:ph type="body" sz="quarter" idx="29"/>
          </p:nvPr>
        </p:nvSpPr>
        <p:spPr>
          <a:xfrm>
            <a:off x="8277008" y="4863709"/>
            <a:ext cx="3023285" cy="362273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179124602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4个观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椭圆 3"/>
          <p:cNvSpPr/>
          <p:nvPr/>
        </p:nvSpPr>
        <p:spPr>
          <a:xfrm>
            <a:off x="745897" y="1513305"/>
            <a:ext cx="1333082" cy="133308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371654" y="1513305"/>
            <a:ext cx="1333082" cy="133308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45897" y="4325360"/>
            <a:ext cx="1333500" cy="13335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371654" y="4329396"/>
            <a:ext cx="1329464" cy="132946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占位符 12"/>
          <p:cNvSpPr>
            <a:spLocks noGrp="1"/>
          </p:cNvSpPr>
          <p:nvPr>
            <p:ph type="body" sz="quarter" idx="14"/>
          </p:nvPr>
        </p:nvSpPr>
        <p:spPr>
          <a:xfrm>
            <a:off x="2161357" y="1660499"/>
            <a:ext cx="4216520" cy="397084"/>
          </a:xfrm>
        </p:spPr>
        <p:txBody>
          <a:bodyPr>
            <a:noAutofit/>
          </a:bodyPr>
          <a:lstStyle>
            <a:lvl1pPr marL="0" indent="0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7" name="文本占位符 16"/>
          <p:cNvSpPr>
            <a:spLocks noGrp="1"/>
          </p:cNvSpPr>
          <p:nvPr>
            <p:ph type="body" sz="quarter" idx="15"/>
          </p:nvPr>
        </p:nvSpPr>
        <p:spPr>
          <a:xfrm>
            <a:off x="2160233" y="2085665"/>
            <a:ext cx="3689021" cy="36227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6" name="文本占位符 12"/>
          <p:cNvSpPr>
            <a:spLocks noGrp="1"/>
          </p:cNvSpPr>
          <p:nvPr>
            <p:ph type="body" sz="quarter" idx="22"/>
          </p:nvPr>
        </p:nvSpPr>
        <p:spPr>
          <a:xfrm>
            <a:off x="7768353" y="1663691"/>
            <a:ext cx="4216520" cy="397084"/>
          </a:xfrm>
        </p:spPr>
        <p:txBody>
          <a:bodyPr>
            <a:noAutofit/>
          </a:bodyPr>
          <a:lstStyle>
            <a:lvl1pPr marL="0" indent="0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7" name="文本占位符 16"/>
          <p:cNvSpPr>
            <a:spLocks noGrp="1"/>
          </p:cNvSpPr>
          <p:nvPr>
            <p:ph type="body" sz="quarter" idx="23"/>
          </p:nvPr>
        </p:nvSpPr>
        <p:spPr>
          <a:xfrm>
            <a:off x="7767230" y="2088857"/>
            <a:ext cx="3820358" cy="36227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8" name="文本占位符 12"/>
          <p:cNvSpPr>
            <a:spLocks noGrp="1"/>
          </p:cNvSpPr>
          <p:nvPr>
            <p:ph type="body" sz="quarter" idx="24"/>
          </p:nvPr>
        </p:nvSpPr>
        <p:spPr>
          <a:xfrm>
            <a:off x="7768353" y="4471206"/>
            <a:ext cx="4216520" cy="397084"/>
          </a:xfrm>
        </p:spPr>
        <p:txBody>
          <a:bodyPr>
            <a:noAutofit/>
          </a:bodyPr>
          <a:lstStyle>
            <a:lvl1pPr marL="0" indent="0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9" name="文本占位符 16"/>
          <p:cNvSpPr>
            <a:spLocks noGrp="1"/>
          </p:cNvSpPr>
          <p:nvPr>
            <p:ph type="body" sz="quarter" idx="25"/>
          </p:nvPr>
        </p:nvSpPr>
        <p:spPr>
          <a:xfrm>
            <a:off x="7767230" y="4896372"/>
            <a:ext cx="3820358" cy="36227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50" name="文本占位符 12"/>
          <p:cNvSpPr>
            <a:spLocks noGrp="1"/>
          </p:cNvSpPr>
          <p:nvPr>
            <p:ph type="body" sz="quarter" idx="26"/>
          </p:nvPr>
        </p:nvSpPr>
        <p:spPr>
          <a:xfrm>
            <a:off x="2170176" y="4470631"/>
            <a:ext cx="4216520" cy="397084"/>
          </a:xfrm>
        </p:spPr>
        <p:txBody>
          <a:bodyPr>
            <a:noAutofit/>
          </a:bodyPr>
          <a:lstStyle>
            <a:lvl1pPr marL="0" indent="0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1" name="文本占位符 16"/>
          <p:cNvSpPr>
            <a:spLocks noGrp="1"/>
          </p:cNvSpPr>
          <p:nvPr>
            <p:ph type="body" sz="quarter" idx="27"/>
          </p:nvPr>
        </p:nvSpPr>
        <p:spPr>
          <a:xfrm>
            <a:off x="2169053" y="4895797"/>
            <a:ext cx="3774330" cy="36227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42207043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4个观点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/>
        </p:nvSpPr>
        <p:spPr>
          <a:xfrm>
            <a:off x="9701417" y="1866192"/>
            <a:ext cx="1333082" cy="133308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832045" y="1866192"/>
            <a:ext cx="1333082" cy="133308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939727" y="1842180"/>
            <a:ext cx="1333082" cy="133308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99029" y="1842180"/>
            <a:ext cx="1333082" cy="133308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1493170" y="3981385"/>
            <a:ext cx="51574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337793" y="3981385"/>
            <a:ext cx="51574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240019" y="3981385"/>
            <a:ext cx="51574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0125924" y="3981385"/>
            <a:ext cx="51574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3214255" y="1970826"/>
            <a:ext cx="0" cy="3559117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6096001" y="1970826"/>
            <a:ext cx="0" cy="3559117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993372" y="1958292"/>
            <a:ext cx="0" cy="3558271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占位符 12"/>
          <p:cNvSpPr>
            <a:spLocks noGrp="1"/>
          </p:cNvSpPr>
          <p:nvPr>
            <p:ph type="body" sz="quarter" idx="14"/>
          </p:nvPr>
        </p:nvSpPr>
        <p:spPr>
          <a:xfrm>
            <a:off x="504138" y="3447690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4" name="文本占位符 12"/>
          <p:cNvSpPr>
            <a:spLocks noGrp="1"/>
          </p:cNvSpPr>
          <p:nvPr>
            <p:ph type="body" sz="quarter" idx="15"/>
          </p:nvPr>
        </p:nvSpPr>
        <p:spPr>
          <a:xfrm>
            <a:off x="3355523" y="3447689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5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96458" y="3457510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6" name="文本占位符 12"/>
          <p:cNvSpPr>
            <a:spLocks noGrp="1"/>
          </p:cNvSpPr>
          <p:nvPr>
            <p:ph type="body" sz="quarter" idx="17"/>
          </p:nvPr>
        </p:nvSpPr>
        <p:spPr>
          <a:xfrm>
            <a:off x="9164800" y="3447688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7" name="文本占位符 16"/>
          <p:cNvSpPr>
            <a:spLocks noGrp="1"/>
          </p:cNvSpPr>
          <p:nvPr>
            <p:ph type="body" sz="quarter" idx="21"/>
          </p:nvPr>
        </p:nvSpPr>
        <p:spPr>
          <a:xfrm>
            <a:off x="521818" y="4070747"/>
            <a:ext cx="2458446" cy="831850"/>
          </a:xfr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7" name="文本占位符 16"/>
          <p:cNvSpPr>
            <a:spLocks noGrp="1"/>
          </p:cNvSpPr>
          <p:nvPr>
            <p:ph type="body" sz="quarter" idx="25"/>
          </p:nvPr>
        </p:nvSpPr>
        <p:spPr>
          <a:xfrm>
            <a:off x="3377045" y="4070747"/>
            <a:ext cx="2458446" cy="831850"/>
          </a:xfr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8" name="文本占位符 16"/>
          <p:cNvSpPr>
            <a:spLocks noGrp="1"/>
          </p:cNvSpPr>
          <p:nvPr>
            <p:ph type="body" sz="quarter" idx="26"/>
          </p:nvPr>
        </p:nvSpPr>
        <p:spPr>
          <a:xfrm>
            <a:off x="6309792" y="4070747"/>
            <a:ext cx="2458446" cy="831850"/>
          </a:xfr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9" name="文本占位符 16"/>
          <p:cNvSpPr>
            <a:spLocks noGrp="1"/>
          </p:cNvSpPr>
          <p:nvPr>
            <p:ph type="body" sz="quarter" idx="27"/>
          </p:nvPr>
        </p:nvSpPr>
        <p:spPr>
          <a:xfrm>
            <a:off x="9193828" y="4070747"/>
            <a:ext cx="2458446" cy="831850"/>
          </a:xfr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5279357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占位符 16"/>
          <p:cNvSpPr>
            <a:spLocks noGrp="1"/>
          </p:cNvSpPr>
          <p:nvPr>
            <p:ph type="body" sz="quarter" idx="25"/>
          </p:nvPr>
        </p:nvSpPr>
        <p:spPr>
          <a:xfrm>
            <a:off x="9690158" y="2872566"/>
            <a:ext cx="1888779" cy="831850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61" name="文本占位符 16"/>
          <p:cNvSpPr>
            <a:spLocks noGrp="1"/>
          </p:cNvSpPr>
          <p:nvPr>
            <p:ph type="body" sz="quarter" idx="24"/>
          </p:nvPr>
        </p:nvSpPr>
        <p:spPr>
          <a:xfrm>
            <a:off x="7555129" y="3385472"/>
            <a:ext cx="1838251" cy="831850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60" name="文本占位符 16"/>
          <p:cNvSpPr>
            <a:spLocks noGrp="1"/>
          </p:cNvSpPr>
          <p:nvPr>
            <p:ph type="body" sz="quarter" idx="23"/>
          </p:nvPr>
        </p:nvSpPr>
        <p:spPr>
          <a:xfrm>
            <a:off x="5449886" y="3826837"/>
            <a:ext cx="1854924" cy="831850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59" name="文本占位符 16"/>
          <p:cNvSpPr>
            <a:spLocks noGrp="1"/>
          </p:cNvSpPr>
          <p:nvPr>
            <p:ph type="body" sz="quarter" idx="22"/>
          </p:nvPr>
        </p:nvSpPr>
        <p:spPr>
          <a:xfrm>
            <a:off x="3321196" y="4295829"/>
            <a:ext cx="1895039" cy="831850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58" name="文本占位符 16"/>
          <p:cNvSpPr>
            <a:spLocks noGrp="1"/>
          </p:cNvSpPr>
          <p:nvPr>
            <p:ph type="body" sz="quarter" idx="21"/>
          </p:nvPr>
        </p:nvSpPr>
        <p:spPr>
          <a:xfrm>
            <a:off x="1301390" y="4629659"/>
            <a:ext cx="1826274" cy="831850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8813" y="6450516"/>
            <a:ext cx="10874375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1039091" y="6353534"/>
            <a:ext cx="193964" cy="193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127664" y="6353534"/>
            <a:ext cx="193964" cy="193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216237" y="6353534"/>
            <a:ext cx="193964" cy="193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7304810" y="6353534"/>
            <a:ext cx="193964" cy="193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393382" y="6347829"/>
            <a:ext cx="193964" cy="193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>
            <a:off x="1136073" y="4572002"/>
            <a:ext cx="0" cy="177582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671945" y="3640894"/>
            <a:ext cx="928255" cy="9282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2760518" y="3176766"/>
            <a:ext cx="928255" cy="9282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stCxn id="33" idx="0"/>
          </p:cNvCxnSpPr>
          <p:nvPr/>
        </p:nvCxnSpPr>
        <p:spPr>
          <a:xfrm flipV="1">
            <a:off x="3224646" y="4105021"/>
            <a:ext cx="0" cy="2248513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5313219" y="3530991"/>
            <a:ext cx="0" cy="281684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5" idx="4"/>
          </p:cNvCxnSpPr>
          <p:nvPr/>
        </p:nvCxnSpPr>
        <p:spPr>
          <a:xfrm flipV="1">
            <a:off x="7401792" y="3055667"/>
            <a:ext cx="0" cy="3292164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6" idx="4"/>
          </p:cNvCxnSpPr>
          <p:nvPr/>
        </p:nvCxnSpPr>
        <p:spPr>
          <a:xfrm flipH="1" flipV="1">
            <a:off x="9490364" y="2515147"/>
            <a:ext cx="867" cy="3832683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4839713" y="2599884"/>
            <a:ext cx="928255" cy="9282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6937664" y="2127412"/>
            <a:ext cx="928255" cy="9282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026236" y="1586892"/>
            <a:ext cx="928255" cy="92825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占位符 12"/>
          <p:cNvSpPr>
            <a:spLocks noGrp="1"/>
          </p:cNvSpPr>
          <p:nvPr>
            <p:ph type="body" sz="quarter" idx="14"/>
          </p:nvPr>
        </p:nvSpPr>
        <p:spPr>
          <a:xfrm>
            <a:off x="-135512" y="3895166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0" spc="0" baseline="0">
                <a:solidFill>
                  <a:schemeClr val="bg1"/>
                </a:solidFill>
                <a:latin typeface="Century" panose="02040604050505020304" pitchFamily="18" charset="0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63" name="文本占位符 12"/>
          <p:cNvSpPr>
            <a:spLocks noGrp="1"/>
          </p:cNvSpPr>
          <p:nvPr>
            <p:ph type="body" sz="quarter" idx="26"/>
          </p:nvPr>
        </p:nvSpPr>
        <p:spPr>
          <a:xfrm>
            <a:off x="1948297" y="3442910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0" spc="0" baseline="0">
                <a:solidFill>
                  <a:schemeClr val="bg1"/>
                </a:solidFill>
                <a:latin typeface="Century" panose="02040604050505020304" pitchFamily="18" charset="0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64" name="文本占位符 12"/>
          <p:cNvSpPr>
            <a:spLocks noGrp="1"/>
          </p:cNvSpPr>
          <p:nvPr>
            <p:ph type="body" sz="quarter" idx="27"/>
          </p:nvPr>
        </p:nvSpPr>
        <p:spPr>
          <a:xfrm>
            <a:off x="4032254" y="2852407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0" spc="0" baseline="0">
                <a:solidFill>
                  <a:schemeClr val="bg1"/>
                </a:solidFill>
                <a:latin typeface="Century" panose="02040604050505020304" pitchFamily="18" charset="0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65" name="文本占位符 12"/>
          <p:cNvSpPr>
            <a:spLocks noGrp="1"/>
          </p:cNvSpPr>
          <p:nvPr>
            <p:ph type="body" sz="quarter" idx="28"/>
          </p:nvPr>
        </p:nvSpPr>
        <p:spPr>
          <a:xfrm>
            <a:off x="6130205" y="2384829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0" spc="0" baseline="0">
                <a:solidFill>
                  <a:schemeClr val="bg1"/>
                </a:solidFill>
                <a:latin typeface="Century" panose="02040604050505020304" pitchFamily="18" charset="0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66" name="文本占位符 12"/>
          <p:cNvSpPr>
            <a:spLocks noGrp="1"/>
          </p:cNvSpPr>
          <p:nvPr>
            <p:ph type="body" sz="quarter" idx="29"/>
          </p:nvPr>
        </p:nvSpPr>
        <p:spPr>
          <a:xfrm>
            <a:off x="8214013" y="1836896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0" spc="0" baseline="0">
                <a:solidFill>
                  <a:schemeClr val="bg1"/>
                </a:solidFill>
                <a:latin typeface="Century" panose="02040604050505020304" pitchFamily="18" charset="0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21987075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6个观点（样机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60" y="1196975"/>
            <a:ext cx="2536481" cy="5703237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222376" y="1810138"/>
            <a:ext cx="235528" cy="235528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tx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723909" y="1810138"/>
            <a:ext cx="235528" cy="235528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tx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222376" y="3393157"/>
            <a:ext cx="235528" cy="235528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tx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222376" y="5011364"/>
            <a:ext cx="235528" cy="235528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tx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723909" y="3393157"/>
            <a:ext cx="235528" cy="235528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tx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723909" y="5011364"/>
            <a:ext cx="235528" cy="235528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tx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0"/>
          </p:nvPr>
        </p:nvSpPr>
        <p:spPr>
          <a:xfrm>
            <a:off x="5002213" y="1935164"/>
            <a:ext cx="2186782" cy="3846512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31" name="文本占位符 12"/>
          <p:cNvSpPr>
            <a:spLocks noGrp="1"/>
          </p:cNvSpPr>
          <p:nvPr>
            <p:ph type="body" sz="quarter" idx="20"/>
          </p:nvPr>
        </p:nvSpPr>
        <p:spPr>
          <a:xfrm>
            <a:off x="5854" y="1777637"/>
            <a:ext cx="4216520" cy="354544"/>
          </a:xfrm>
        </p:spPr>
        <p:txBody>
          <a:bodyPr>
            <a:noAutofit/>
          </a:bodyPr>
          <a:lstStyle>
            <a:lvl1pPr marL="0" indent="0" algn="r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2" name="文本占位符 16"/>
          <p:cNvSpPr>
            <a:spLocks noGrp="1"/>
          </p:cNvSpPr>
          <p:nvPr>
            <p:ph type="body" sz="quarter" idx="21"/>
          </p:nvPr>
        </p:nvSpPr>
        <p:spPr>
          <a:xfrm>
            <a:off x="708772" y="2127638"/>
            <a:ext cx="3475857" cy="330699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39" name="文本占位符 12"/>
          <p:cNvSpPr>
            <a:spLocks noGrp="1"/>
          </p:cNvSpPr>
          <p:nvPr>
            <p:ph type="body" sz="quarter" idx="26"/>
          </p:nvPr>
        </p:nvSpPr>
        <p:spPr>
          <a:xfrm>
            <a:off x="5854" y="3377511"/>
            <a:ext cx="4216520" cy="354544"/>
          </a:xfrm>
        </p:spPr>
        <p:txBody>
          <a:bodyPr>
            <a:noAutofit/>
          </a:bodyPr>
          <a:lstStyle>
            <a:lvl1pPr marL="0" indent="0" algn="r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0" name="文本占位符 16"/>
          <p:cNvSpPr>
            <a:spLocks noGrp="1"/>
          </p:cNvSpPr>
          <p:nvPr>
            <p:ph type="body" sz="quarter" idx="27"/>
          </p:nvPr>
        </p:nvSpPr>
        <p:spPr>
          <a:xfrm>
            <a:off x="708772" y="3727512"/>
            <a:ext cx="3475857" cy="330699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1" name="文本占位符 12"/>
          <p:cNvSpPr>
            <a:spLocks noGrp="1"/>
          </p:cNvSpPr>
          <p:nvPr>
            <p:ph type="body" sz="quarter" idx="28"/>
          </p:nvPr>
        </p:nvSpPr>
        <p:spPr>
          <a:xfrm>
            <a:off x="-7253" y="4996043"/>
            <a:ext cx="4216520" cy="354544"/>
          </a:xfrm>
        </p:spPr>
        <p:txBody>
          <a:bodyPr>
            <a:noAutofit/>
          </a:bodyPr>
          <a:lstStyle>
            <a:lvl1pPr marL="0" indent="0" algn="r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2" name="文本占位符 16"/>
          <p:cNvSpPr>
            <a:spLocks noGrp="1"/>
          </p:cNvSpPr>
          <p:nvPr>
            <p:ph type="body" sz="quarter" idx="29"/>
          </p:nvPr>
        </p:nvSpPr>
        <p:spPr>
          <a:xfrm>
            <a:off x="708773" y="5346044"/>
            <a:ext cx="3462750" cy="330699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3" name="文本占位符 12"/>
          <p:cNvSpPr>
            <a:spLocks noGrp="1"/>
          </p:cNvSpPr>
          <p:nvPr>
            <p:ph type="body" sz="quarter" idx="30"/>
          </p:nvPr>
        </p:nvSpPr>
        <p:spPr>
          <a:xfrm>
            <a:off x="7975480" y="4993615"/>
            <a:ext cx="4216520" cy="354544"/>
          </a:xfrm>
        </p:spPr>
        <p:txBody>
          <a:bodyPr>
            <a:noAutofit/>
          </a:bodyPr>
          <a:lstStyle>
            <a:lvl1pPr marL="0" indent="0" algn="l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4" name="文本占位符 16"/>
          <p:cNvSpPr>
            <a:spLocks noGrp="1"/>
          </p:cNvSpPr>
          <p:nvPr>
            <p:ph type="body" sz="quarter" idx="31"/>
          </p:nvPr>
        </p:nvSpPr>
        <p:spPr>
          <a:xfrm>
            <a:off x="7988587" y="5362814"/>
            <a:ext cx="3508088" cy="330699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5" name="文本占位符 12"/>
          <p:cNvSpPr>
            <a:spLocks noGrp="1"/>
          </p:cNvSpPr>
          <p:nvPr>
            <p:ph type="body" sz="quarter" idx="32"/>
          </p:nvPr>
        </p:nvSpPr>
        <p:spPr>
          <a:xfrm>
            <a:off x="7975480" y="3374813"/>
            <a:ext cx="4216520" cy="354544"/>
          </a:xfrm>
        </p:spPr>
        <p:txBody>
          <a:bodyPr>
            <a:noAutofit/>
          </a:bodyPr>
          <a:lstStyle>
            <a:lvl1pPr marL="0" indent="0" algn="l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6" name="文本占位符 16"/>
          <p:cNvSpPr>
            <a:spLocks noGrp="1"/>
          </p:cNvSpPr>
          <p:nvPr>
            <p:ph type="body" sz="quarter" idx="33"/>
          </p:nvPr>
        </p:nvSpPr>
        <p:spPr>
          <a:xfrm>
            <a:off x="7988587" y="3744012"/>
            <a:ext cx="3508088" cy="330699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7" name="文本占位符 12"/>
          <p:cNvSpPr>
            <a:spLocks noGrp="1"/>
          </p:cNvSpPr>
          <p:nvPr>
            <p:ph type="body" sz="quarter" idx="34"/>
          </p:nvPr>
        </p:nvSpPr>
        <p:spPr>
          <a:xfrm>
            <a:off x="7988587" y="1756612"/>
            <a:ext cx="4216520" cy="354544"/>
          </a:xfrm>
        </p:spPr>
        <p:txBody>
          <a:bodyPr>
            <a:noAutofit/>
          </a:bodyPr>
          <a:lstStyle>
            <a:lvl1pPr marL="0" indent="0" algn="l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8" name="文本占位符 16"/>
          <p:cNvSpPr>
            <a:spLocks noGrp="1"/>
          </p:cNvSpPr>
          <p:nvPr>
            <p:ph type="body" sz="quarter" idx="35"/>
          </p:nvPr>
        </p:nvSpPr>
        <p:spPr>
          <a:xfrm>
            <a:off x="8001694" y="2125811"/>
            <a:ext cx="3494981" cy="330699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7052842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多个观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16"/>
          <p:cNvSpPr>
            <a:spLocks noGrp="1"/>
          </p:cNvSpPr>
          <p:nvPr>
            <p:ph type="body" sz="quarter" idx="22"/>
          </p:nvPr>
        </p:nvSpPr>
        <p:spPr>
          <a:xfrm>
            <a:off x="600821" y="1820392"/>
            <a:ext cx="2964305" cy="39721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椭圆 2"/>
          <p:cNvSpPr/>
          <p:nvPr/>
        </p:nvSpPr>
        <p:spPr>
          <a:xfrm>
            <a:off x="3089564" y="2092036"/>
            <a:ext cx="3241964" cy="3241964"/>
          </a:xfrm>
          <a:prstGeom prst="ellipse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818910" y="2092036"/>
            <a:ext cx="3241964" cy="3241964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667002" y="1759525"/>
            <a:ext cx="3997036" cy="3906985"/>
            <a:chOff x="2667002" y="1759525"/>
            <a:chExt cx="3997036" cy="3906985"/>
          </a:xfrm>
        </p:grpSpPr>
        <p:sp>
          <p:nvSpPr>
            <p:cNvPr id="6" name="弧形 5"/>
            <p:cNvSpPr/>
            <p:nvPr/>
          </p:nvSpPr>
          <p:spPr>
            <a:xfrm rot="16200000">
              <a:off x="2757053" y="1759525"/>
              <a:ext cx="3906985" cy="3906985"/>
            </a:xfrm>
            <a:prstGeom prst="arc">
              <a:avLst>
                <a:gd name="adj1" fmla="val 10717575"/>
                <a:gd name="adj2" fmla="val 0"/>
              </a:avLst>
            </a:prstGeom>
            <a:ln w="22225">
              <a:solidFill>
                <a:schemeClr val="tx2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43748" y="1911927"/>
              <a:ext cx="180108" cy="180108"/>
            </a:xfrm>
            <a:prstGeom prst="ellipse">
              <a:avLst/>
            </a:prstGeom>
            <a:solidFill>
              <a:schemeClr val="tx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881749" y="2727579"/>
              <a:ext cx="180108" cy="180108"/>
            </a:xfrm>
            <a:prstGeom prst="ellipse">
              <a:avLst/>
            </a:prstGeom>
            <a:solidFill>
              <a:schemeClr val="tx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667002" y="3671452"/>
              <a:ext cx="180108" cy="180108"/>
            </a:xfrm>
            <a:prstGeom prst="ellipse">
              <a:avLst/>
            </a:prstGeom>
            <a:solidFill>
              <a:schemeClr val="tx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909459" y="4585850"/>
              <a:ext cx="180108" cy="180108"/>
            </a:xfrm>
            <a:prstGeom prst="ellipse">
              <a:avLst/>
            </a:prstGeom>
            <a:solidFill>
              <a:schemeClr val="tx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648075" y="5320147"/>
              <a:ext cx="180108" cy="180108"/>
            </a:xfrm>
            <a:prstGeom prst="ellipse">
              <a:avLst/>
            </a:prstGeom>
            <a:solidFill>
              <a:schemeClr val="tx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flipH="1">
            <a:off x="5441374" y="1808013"/>
            <a:ext cx="3997036" cy="3906985"/>
            <a:chOff x="2667002" y="1759525"/>
            <a:chExt cx="3997036" cy="3906985"/>
          </a:xfrm>
        </p:grpSpPr>
        <p:sp>
          <p:nvSpPr>
            <p:cNvPr id="13" name="弧形 12"/>
            <p:cNvSpPr/>
            <p:nvPr/>
          </p:nvSpPr>
          <p:spPr>
            <a:xfrm rot="16200000">
              <a:off x="2757053" y="1759525"/>
              <a:ext cx="3906985" cy="3906985"/>
            </a:xfrm>
            <a:prstGeom prst="arc">
              <a:avLst>
                <a:gd name="adj1" fmla="val 10717575"/>
                <a:gd name="adj2" fmla="val 0"/>
              </a:avLst>
            </a:prstGeom>
            <a:ln w="22225">
              <a:solidFill>
                <a:schemeClr val="accent2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643748" y="1911927"/>
              <a:ext cx="180108" cy="180108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2881749" y="2727579"/>
              <a:ext cx="180108" cy="180108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667002" y="3671452"/>
              <a:ext cx="180108" cy="180108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09459" y="4585850"/>
              <a:ext cx="180108" cy="180108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648075" y="5320147"/>
              <a:ext cx="180108" cy="180108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占位符 12"/>
          <p:cNvSpPr>
            <a:spLocks noGrp="1"/>
          </p:cNvSpPr>
          <p:nvPr>
            <p:ph type="body" sz="quarter" idx="20"/>
          </p:nvPr>
        </p:nvSpPr>
        <p:spPr>
          <a:xfrm>
            <a:off x="2663617" y="3461685"/>
            <a:ext cx="4216520" cy="523875"/>
          </a:xfrm>
        </p:spPr>
        <p:txBody>
          <a:bodyPr>
            <a:noAutofit/>
          </a:bodyPr>
          <a:lstStyle>
            <a:lvl1pPr marL="0" indent="0" algn="ctr">
              <a:buNone/>
              <a:defRPr sz="3200" b="1" spc="2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32" name="文本占位符 12"/>
          <p:cNvSpPr>
            <a:spLocks noGrp="1"/>
          </p:cNvSpPr>
          <p:nvPr>
            <p:ph type="body" sz="quarter" idx="21"/>
          </p:nvPr>
        </p:nvSpPr>
        <p:spPr>
          <a:xfrm>
            <a:off x="5411416" y="3461685"/>
            <a:ext cx="4216520" cy="523875"/>
          </a:xfrm>
        </p:spPr>
        <p:txBody>
          <a:bodyPr>
            <a:noAutofit/>
          </a:bodyPr>
          <a:lstStyle>
            <a:lvl1pPr marL="0" indent="0" algn="ctr">
              <a:buNone/>
              <a:defRPr sz="3200" b="1" spc="2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34" name="文本占位符 16"/>
          <p:cNvSpPr>
            <a:spLocks noGrp="1"/>
          </p:cNvSpPr>
          <p:nvPr>
            <p:ph type="body" sz="quarter" idx="23"/>
          </p:nvPr>
        </p:nvSpPr>
        <p:spPr>
          <a:xfrm>
            <a:off x="692727" y="2626524"/>
            <a:ext cx="2216731" cy="39721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5" name="文本占位符 16"/>
          <p:cNvSpPr>
            <a:spLocks noGrp="1"/>
          </p:cNvSpPr>
          <p:nvPr>
            <p:ph type="body" sz="quarter" idx="24"/>
          </p:nvPr>
        </p:nvSpPr>
        <p:spPr>
          <a:xfrm>
            <a:off x="600822" y="3565867"/>
            <a:ext cx="2062796" cy="39721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6" name="文本占位符 16"/>
          <p:cNvSpPr>
            <a:spLocks noGrp="1"/>
          </p:cNvSpPr>
          <p:nvPr>
            <p:ph type="body" sz="quarter" idx="25"/>
          </p:nvPr>
        </p:nvSpPr>
        <p:spPr>
          <a:xfrm>
            <a:off x="710047" y="4538321"/>
            <a:ext cx="2199412" cy="39721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7" name="文本占位符 16"/>
          <p:cNvSpPr>
            <a:spLocks noGrp="1"/>
          </p:cNvSpPr>
          <p:nvPr>
            <p:ph type="body" sz="quarter" idx="26"/>
          </p:nvPr>
        </p:nvSpPr>
        <p:spPr>
          <a:xfrm>
            <a:off x="692728" y="5307811"/>
            <a:ext cx="2863694" cy="39721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8" name="文本占位符 16"/>
          <p:cNvSpPr>
            <a:spLocks noGrp="1"/>
          </p:cNvSpPr>
          <p:nvPr>
            <p:ph type="body" sz="quarter" idx="27"/>
          </p:nvPr>
        </p:nvSpPr>
        <p:spPr>
          <a:xfrm>
            <a:off x="8584915" y="1840155"/>
            <a:ext cx="2948274" cy="397217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9" name="文本占位符 16"/>
          <p:cNvSpPr>
            <a:spLocks noGrp="1"/>
          </p:cNvSpPr>
          <p:nvPr>
            <p:ph type="body" sz="quarter" idx="28"/>
          </p:nvPr>
        </p:nvSpPr>
        <p:spPr>
          <a:xfrm>
            <a:off x="9258302" y="2646230"/>
            <a:ext cx="2274887" cy="397217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0" name="文本占位符 16"/>
          <p:cNvSpPr>
            <a:spLocks noGrp="1"/>
          </p:cNvSpPr>
          <p:nvPr>
            <p:ph type="body" sz="quarter" idx="29"/>
          </p:nvPr>
        </p:nvSpPr>
        <p:spPr>
          <a:xfrm>
            <a:off x="9451734" y="3567093"/>
            <a:ext cx="2081456" cy="397217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1" name="文本占位符 16"/>
          <p:cNvSpPr>
            <a:spLocks noGrp="1"/>
          </p:cNvSpPr>
          <p:nvPr>
            <p:ph type="body" sz="quarter" idx="30"/>
          </p:nvPr>
        </p:nvSpPr>
        <p:spPr>
          <a:xfrm>
            <a:off x="9258301" y="4561453"/>
            <a:ext cx="2274887" cy="397217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2" name="文本占位符 16"/>
          <p:cNvSpPr>
            <a:spLocks noGrp="1"/>
          </p:cNvSpPr>
          <p:nvPr>
            <p:ph type="body" sz="quarter" idx="31"/>
          </p:nvPr>
        </p:nvSpPr>
        <p:spPr>
          <a:xfrm>
            <a:off x="8590485" y="5323859"/>
            <a:ext cx="2942704" cy="397217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9929851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自定义版式"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37" b="42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11600" y="1397001"/>
            <a:ext cx="4368799" cy="4368799"/>
          </a:xfrm>
          <a:prstGeom prst="rect">
            <a:avLst/>
          </a:prstGeom>
          <a:solidFill>
            <a:srgbClr val="005A9C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06799" y="1070429"/>
            <a:ext cx="4971143" cy="4971143"/>
          </a:xfrm>
          <a:prstGeom prst="rect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575628" y="1963059"/>
            <a:ext cx="32548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+mj-ea"/>
                <a:ea typeface="+mj-ea"/>
              </a:rPr>
              <a:t>Part</a:t>
            </a:r>
            <a:r>
              <a:rPr lang="en-US" altLang="zh-CN" sz="8000" baseline="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80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zh-CN" altLang="en-US" sz="8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336144" y="3112326"/>
            <a:ext cx="3519712" cy="176811"/>
            <a:chOff x="4241798" y="3199410"/>
            <a:chExt cx="3519712" cy="176811"/>
          </a:xfrm>
        </p:grpSpPr>
        <p:sp>
          <p:nvSpPr>
            <p:cNvPr id="19" name="矩形 18"/>
            <p:cNvSpPr/>
            <p:nvPr/>
          </p:nvSpPr>
          <p:spPr>
            <a:xfrm>
              <a:off x="4241798" y="3199410"/>
              <a:ext cx="174172" cy="174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7587338" y="3202049"/>
              <a:ext cx="174172" cy="174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19" idx="3"/>
              <a:endCxn id="20" idx="1"/>
            </p:cNvCxnSpPr>
            <p:nvPr/>
          </p:nvCxnSpPr>
          <p:spPr>
            <a:xfrm>
              <a:off x="4415970" y="3286496"/>
              <a:ext cx="3171368" cy="26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423230" y="3637811"/>
            <a:ext cx="3346221" cy="9985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35907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658813" y="1268776"/>
            <a:ext cx="1083786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58813" y="6356284"/>
            <a:ext cx="1083786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12"/>
          <p:cNvSpPr>
            <a:spLocks noGrp="1"/>
          </p:cNvSpPr>
          <p:nvPr>
            <p:ph type="body" sz="quarter" idx="34"/>
          </p:nvPr>
        </p:nvSpPr>
        <p:spPr>
          <a:xfrm>
            <a:off x="7553159" y="1488009"/>
            <a:ext cx="4216520" cy="354544"/>
          </a:xfrm>
        </p:spPr>
        <p:txBody>
          <a:bodyPr>
            <a:noAutofit/>
          </a:bodyPr>
          <a:lstStyle>
            <a:lvl1pPr marL="0" indent="0" algn="l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1" name="文本占位符 16"/>
          <p:cNvSpPr>
            <a:spLocks noGrp="1"/>
          </p:cNvSpPr>
          <p:nvPr>
            <p:ph type="body" sz="quarter" idx="35"/>
          </p:nvPr>
        </p:nvSpPr>
        <p:spPr>
          <a:xfrm>
            <a:off x="7566266" y="1857208"/>
            <a:ext cx="3966922" cy="283729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2" name="文本占位符 12"/>
          <p:cNvSpPr>
            <a:spLocks noGrp="1"/>
          </p:cNvSpPr>
          <p:nvPr>
            <p:ph type="body" sz="quarter" idx="36"/>
          </p:nvPr>
        </p:nvSpPr>
        <p:spPr>
          <a:xfrm>
            <a:off x="7553159" y="3145255"/>
            <a:ext cx="4216520" cy="354544"/>
          </a:xfrm>
        </p:spPr>
        <p:txBody>
          <a:bodyPr>
            <a:noAutofit/>
          </a:bodyPr>
          <a:lstStyle>
            <a:lvl1pPr marL="0" indent="0" algn="l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16"/>
          <p:cNvSpPr>
            <a:spLocks noGrp="1"/>
          </p:cNvSpPr>
          <p:nvPr>
            <p:ph type="body" sz="quarter" idx="37"/>
          </p:nvPr>
        </p:nvSpPr>
        <p:spPr>
          <a:xfrm>
            <a:off x="7566266" y="3514454"/>
            <a:ext cx="3966922" cy="283729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4" name="文本占位符 12"/>
          <p:cNvSpPr>
            <a:spLocks noGrp="1"/>
          </p:cNvSpPr>
          <p:nvPr>
            <p:ph type="body" sz="quarter" idx="38"/>
          </p:nvPr>
        </p:nvSpPr>
        <p:spPr>
          <a:xfrm>
            <a:off x="7566266" y="4802501"/>
            <a:ext cx="4216520" cy="354544"/>
          </a:xfrm>
        </p:spPr>
        <p:txBody>
          <a:bodyPr>
            <a:noAutofit/>
          </a:bodyPr>
          <a:lstStyle>
            <a:lvl1pPr marL="0" indent="0" algn="l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文本占位符 16"/>
          <p:cNvSpPr>
            <a:spLocks noGrp="1"/>
          </p:cNvSpPr>
          <p:nvPr>
            <p:ph type="body" sz="quarter" idx="39"/>
          </p:nvPr>
        </p:nvSpPr>
        <p:spPr>
          <a:xfrm>
            <a:off x="7579373" y="5171700"/>
            <a:ext cx="3953815" cy="283729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32" name="图表占位符 31"/>
          <p:cNvSpPr>
            <a:spLocks noGrp="1"/>
          </p:cNvSpPr>
          <p:nvPr>
            <p:ph type="chart" sz="quarter" idx="40"/>
          </p:nvPr>
        </p:nvSpPr>
        <p:spPr>
          <a:xfrm>
            <a:off x="550863" y="1488009"/>
            <a:ext cx="6474051" cy="4569891"/>
          </a:xfrm>
        </p:spPr>
        <p:txBody>
          <a:bodyPr/>
          <a:lstStyle/>
          <a:p>
            <a:r>
              <a:rPr lang="zh-CN" altLang="en-US"/>
              <a:t>单击图标添加图表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140322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自定义版式"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76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11600" y="1397001"/>
            <a:ext cx="4368799" cy="4368799"/>
          </a:xfrm>
          <a:prstGeom prst="rect">
            <a:avLst/>
          </a:prstGeom>
          <a:solidFill>
            <a:srgbClr val="005A9C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06799" y="1070429"/>
            <a:ext cx="4971143" cy="4971143"/>
          </a:xfrm>
          <a:prstGeom prst="rect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575628" y="1963059"/>
            <a:ext cx="32548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+mj-ea"/>
                <a:ea typeface="+mj-ea"/>
              </a:rPr>
              <a:t>Part</a:t>
            </a:r>
            <a:r>
              <a:rPr lang="en-US" altLang="zh-CN" sz="8000" baseline="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80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zh-CN" altLang="en-US" sz="8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336144" y="3112326"/>
            <a:ext cx="3519712" cy="176811"/>
            <a:chOff x="4241798" y="3199410"/>
            <a:chExt cx="3519712" cy="176811"/>
          </a:xfrm>
        </p:grpSpPr>
        <p:sp>
          <p:nvSpPr>
            <p:cNvPr id="19" name="矩形 18"/>
            <p:cNvSpPr/>
            <p:nvPr/>
          </p:nvSpPr>
          <p:spPr>
            <a:xfrm>
              <a:off x="4241798" y="3199410"/>
              <a:ext cx="174172" cy="174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7587338" y="3202049"/>
              <a:ext cx="174172" cy="174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19" idx="3"/>
              <a:endCxn id="20" idx="1"/>
            </p:cNvCxnSpPr>
            <p:nvPr/>
          </p:nvCxnSpPr>
          <p:spPr>
            <a:xfrm>
              <a:off x="4415970" y="3286496"/>
              <a:ext cx="3171368" cy="26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423230" y="3637811"/>
            <a:ext cx="3346221" cy="9985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167401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自定义版式"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11600" y="1397001"/>
            <a:ext cx="4368799" cy="4368799"/>
          </a:xfrm>
          <a:prstGeom prst="rect">
            <a:avLst/>
          </a:prstGeom>
          <a:solidFill>
            <a:srgbClr val="005A9C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06799" y="1070429"/>
            <a:ext cx="4971143" cy="4971143"/>
          </a:xfrm>
          <a:prstGeom prst="rect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575628" y="1963059"/>
            <a:ext cx="32548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+mj-ea"/>
                <a:ea typeface="+mj-ea"/>
              </a:rPr>
              <a:t>Part</a:t>
            </a:r>
            <a:r>
              <a:rPr lang="en-US" altLang="zh-CN" sz="8000" baseline="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80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zh-CN" altLang="en-US" sz="8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336144" y="3112326"/>
            <a:ext cx="3519712" cy="176811"/>
            <a:chOff x="4241798" y="3199410"/>
            <a:chExt cx="3519712" cy="176811"/>
          </a:xfrm>
        </p:grpSpPr>
        <p:sp>
          <p:nvSpPr>
            <p:cNvPr id="19" name="矩形 18"/>
            <p:cNvSpPr/>
            <p:nvPr/>
          </p:nvSpPr>
          <p:spPr>
            <a:xfrm>
              <a:off x="4241798" y="3199410"/>
              <a:ext cx="174172" cy="174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7587338" y="3202049"/>
              <a:ext cx="174172" cy="174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19" idx="3"/>
              <a:endCxn id="20" idx="1"/>
            </p:cNvCxnSpPr>
            <p:nvPr/>
          </p:nvCxnSpPr>
          <p:spPr>
            <a:xfrm>
              <a:off x="4415970" y="3286496"/>
              <a:ext cx="3171368" cy="26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423230" y="3637811"/>
            <a:ext cx="3346221" cy="9985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67729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自定义版式"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5" b="78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11600" y="1397001"/>
            <a:ext cx="4368799" cy="4368799"/>
          </a:xfrm>
          <a:prstGeom prst="rect">
            <a:avLst/>
          </a:prstGeom>
          <a:solidFill>
            <a:srgbClr val="005A9C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606799" y="1070429"/>
            <a:ext cx="4971143" cy="4971143"/>
          </a:xfrm>
          <a:prstGeom prst="rect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575628" y="1963059"/>
            <a:ext cx="32548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+mj-ea"/>
                <a:ea typeface="+mj-ea"/>
              </a:rPr>
              <a:t>Part</a:t>
            </a:r>
            <a:r>
              <a:rPr lang="en-US" altLang="zh-CN" sz="8000" baseline="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80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zh-CN" altLang="en-US" sz="8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336144" y="3112326"/>
            <a:ext cx="3519712" cy="176811"/>
            <a:chOff x="4241798" y="3199410"/>
            <a:chExt cx="3519712" cy="176811"/>
          </a:xfrm>
        </p:grpSpPr>
        <p:sp>
          <p:nvSpPr>
            <p:cNvPr id="19" name="矩形 18"/>
            <p:cNvSpPr/>
            <p:nvPr/>
          </p:nvSpPr>
          <p:spPr>
            <a:xfrm>
              <a:off x="4241798" y="3199410"/>
              <a:ext cx="174172" cy="174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7587338" y="3202049"/>
              <a:ext cx="174172" cy="174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19" idx="3"/>
              <a:endCxn id="20" idx="1"/>
            </p:cNvCxnSpPr>
            <p:nvPr/>
          </p:nvCxnSpPr>
          <p:spPr>
            <a:xfrm>
              <a:off x="4415970" y="3286496"/>
              <a:ext cx="3171368" cy="26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423230" y="3637811"/>
            <a:ext cx="3346221" cy="9985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0718900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"/>
          <p:cNvSpPr>
            <a:spLocks noGrp="1"/>
          </p:cNvSpPr>
          <p:nvPr>
            <p:ph idx="1"/>
          </p:nvPr>
        </p:nvSpPr>
        <p:spPr>
          <a:xfrm>
            <a:off x="633844" y="1449808"/>
            <a:ext cx="10924309" cy="472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551112" y="177313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11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7" t="4237" r="10238" b="23898"/>
          <a:stretch/>
        </p:blipFill>
        <p:spPr>
          <a:xfrm>
            <a:off x="5138058" y="0"/>
            <a:ext cx="5863771" cy="5384800"/>
          </a:xfrm>
          <a:custGeom>
            <a:avLst/>
            <a:gdLst>
              <a:gd name="connsiteX0" fmla="*/ 0 w 5863771"/>
              <a:gd name="connsiteY0" fmla="*/ 0 h 5384800"/>
              <a:gd name="connsiteX1" fmla="*/ 3999865 w 5863771"/>
              <a:gd name="connsiteY1" fmla="*/ 0 h 5384800"/>
              <a:gd name="connsiteX2" fmla="*/ 5863771 w 5863771"/>
              <a:gd name="connsiteY2" fmla="*/ 2888343 h 5384800"/>
              <a:gd name="connsiteX3" fmla="*/ 3193143 w 5863771"/>
              <a:gd name="connsiteY3" fmla="*/ 5384800 h 53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63771" h="5384800">
                <a:moveTo>
                  <a:pt x="0" y="0"/>
                </a:moveTo>
                <a:lnTo>
                  <a:pt x="3999865" y="0"/>
                </a:lnTo>
                <a:lnTo>
                  <a:pt x="5863771" y="2888343"/>
                </a:lnTo>
                <a:lnTo>
                  <a:pt x="3193143" y="5384800"/>
                </a:lnTo>
                <a:close/>
              </a:path>
            </a:pathLst>
          </a:custGeom>
        </p:spPr>
      </p:pic>
      <p:sp>
        <p:nvSpPr>
          <p:cNvPr id="19" name="直角三角形 18"/>
          <p:cNvSpPr/>
          <p:nvPr/>
        </p:nvSpPr>
        <p:spPr>
          <a:xfrm rot="10800000">
            <a:off x="9100457" y="0"/>
            <a:ext cx="3091543" cy="4746171"/>
          </a:xfrm>
          <a:prstGeom prst="rtTriangle">
            <a:avLst/>
          </a:prstGeom>
          <a:solidFill>
            <a:srgbClr val="083473"/>
          </a:solidFill>
          <a:ln>
            <a:solidFill>
              <a:srgbClr val="0834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6763657" y="2859314"/>
            <a:ext cx="5471886" cy="4020457"/>
          </a:xfrm>
          <a:custGeom>
            <a:avLst/>
            <a:gdLst>
              <a:gd name="connsiteX0" fmla="*/ 5442857 w 5471886"/>
              <a:gd name="connsiteY0" fmla="*/ 1915886 h 4020457"/>
              <a:gd name="connsiteX1" fmla="*/ 4209143 w 5471886"/>
              <a:gd name="connsiteY1" fmla="*/ 0 h 4020457"/>
              <a:gd name="connsiteX2" fmla="*/ 0 w 5471886"/>
              <a:gd name="connsiteY2" fmla="*/ 3991429 h 4020457"/>
              <a:gd name="connsiteX3" fmla="*/ 5471886 w 5471886"/>
              <a:gd name="connsiteY3" fmla="*/ 4020457 h 4020457"/>
              <a:gd name="connsiteX4" fmla="*/ 5442857 w 5471886"/>
              <a:gd name="connsiteY4" fmla="*/ 1915886 h 402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1886" h="4020457">
                <a:moveTo>
                  <a:pt x="5442857" y="1915886"/>
                </a:moveTo>
                <a:lnTo>
                  <a:pt x="4209143" y="0"/>
                </a:lnTo>
                <a:lnTo>
                  <a:pt x="0" y="3991429"/>
                </a:lnTo>
                <a:lnTo>
                  <a:pt x="5471886" y="4020457"/>
                </a:lnTo>
                <a:lnTo>
                  <a:pt x="5442857" y="1915886"/>
                </a:lnTo>
                <a:close/>
              </a:path>
            </a:pathLst>
          </a:custGeom>
          <a:solidFill>
            <a:srgbClr val="005A9C"/>
          </a:solidFill>
          <a:ln>
            <a:solidFill>
              <a:srgbClr val="005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4876800" y="-1"/>
            <a:ext cx="1871617" cy="3167894"/>
          </a:xfrm>
          <a:prstGeom prst="line">
            <a:avLst/>
          </a:prstGeom>
          <a:ln>
            <a:solidFill>
              <a:srgbClr val="005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388215" y="2876637"/>
            <a:ext cx="1299030" cy="2198735"/>
          </a:xfrm>
          <a:prstGeom prst="line">
            <a:avLst/>
          </a:prstGeom>
          <a:ln>
            <a:solidFill>
              <a:srgbClr val="005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77371" y="2875002"/>
            <a:ext cx="44994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spc="500" dirty="0">
                <a:solidFill>
                  <a:srgbClr val="005A9C"/>
                </a:solidFill>
                <a:latin typeface="+mj-ea"/>
                <a:ea typeface="+mj-ea"/>
              </a:rPr>
              <a:t>THANKS!</a:t>
            </a:r>
            <a:endParaRPr lang="zh-CN" altLang="en-US" sz="6600" spc="500" dirty="0">
              <a:solidFill>
                <a:srgbClr val="005A9C"/>
              </a:solidFill>
              <a:latin typeface="+mj-ea"/>
              <a:ea typeface="+mj-ea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0" y="5130801"/>
            <a:ext cx="3395889" cy="0"/>
          </a:xfrm>
          <a:prstGeom prst="line">
            <a:avLst/>
          </a:prstGeom>
          <a:ln>
            <a:solidFill>
              <a:srgbClr val="005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2058080" y="5704114"/>
            <a:ext cx="3395889" cy="0"/>
          </a:xfrm>
          <a:prstGeom prst="line">
            <a:avLst/>
          </a:prstGeom>
          <a:ln>
            <a:solidFill>
              <a:srgbClr val="005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395889" y="5043715"/>
            <a:ext cx="174172" cy="174172"/>
          </a:xfrm>
          <a:prstGeom prst="rect">
            <a:avLst/>
          </a:prstGeom>
          <a:solidFill>
            <a:srgbClr val="005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883908" y="5617028"/>
            <a:ext cx="174172" cy="174172"/>
          </a:xfrm>
          <a:prstGeom prst="rect">
            <a:avLst/>
          </a:prstGeom>
          <a:solidFill>
            <a:srgbClr val="005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2729E7C-CE58-454C-B3F4-9419F496CA62}"/>
              </a:ext>
            </a:extLst>
          </p:cNvPr>
          <p:cNvSpPr txBox="1"/>
          <p:nvPr userDrawn="1"/>
        </p:nvSpPr>
        <p:spPr>
          <a:xfrm>
            <a:off x="418937" y="520672"/>
            <a:ext cx="1222380" cy="480689"/>
          </a:xfrm>
          <a:custGeom>
            <a:avLst/>
            <a:gdLst/>
            <a:ahLst/>
            <a:cxnLst/>
            <a:rect l="l" t="t" r="r" b="b"/>
            <a:pathLst>
              <a:path w="1436563" h="564914">
                <a:moveTo>
                  <a:pt x="1274155" y="91753"/>
                </a:moveTo>
                <a:cubicBezTo>
                  <a:pt x="1266788" y="91753"/>
                  <a:pt x="1261151" y="94599"/>
                  <a:pt x="1257244" y="100292"/>
                </a:cubicBezTo>
                <a:cubicBezTo>
                  <a:pt x="1253337" y="105984"/>
                  <a:pt x="1251384" y="122783"/>
                  <a:pt x="1251384" y="150689"/>
                </a:cubicBezTo>
                <a:lnTo>
                  <a:pt x="1251384" y="403845"/>
                </a:lnTo>
                <a:cubicBezTo>
                  <a:pt x="1251384" y="435322"/>
                  <a:pt x="1252667" y="454745"/>
                  <a:pt x="1255235" y="462111"/>
                </a:cubicBezTo>
                <a:cubicBezTo>
                  <a:pt x="1257802" y="469478"/>
                  <a:pt x="1263774" y="473162"/>
                  <a:pt x="1273150" y="473162"/>
                </a:cubicBezTo>
                <a:cubicBezTo>
                  <a:pt x="1282749" y="473162"/>
                  <a:pt x="1288889" y="468920"/>
                  <a:pt x="1291567" y="460437"/>
                </a:cubicBezTo>
                <a:cubicBezTo>
                  <a:pt x="1294246" y="451954"/>
                  <a:pt x="1295586" y="431750"/>
                  <a:pt x="1295586" y="399827"/>
                </a:cubicBezTo>
                <a:lnTo>
                  <a:pt x="1295586" y="150689"/>
                </a:lnTo>
                <a:cubicBezTo>
                  <a:pt x="1295586" y="125462"/>
                  <a:pt x="1294191" y="109333"/>
                  <a:pt x="1291400" y="102301"/>
                </a:cubicBezTo>
                <a:cubicBezTo>
                  <a:pt x="1288609" y="95269"/>
                  <a:pt x="1282861" y="91753"/>
                  <a:pt x="1274155" y="91753"/>
                </a:cubicBezTo>
                <a:close/>
                <a:moveTo>
                  <a:pt x="445479" y="91753"/>
                </a:moveTo>
                <a:cubicBezTo>
                  <a:pt x="438112" y="91753"/>
                  <a:pt x="432476" y="94599"/>
                  <a:pt x="428569" y="100292"/>
                </a:cubicBezTo>
                <a:cubicBezTo>
                  <a:pt x="424662" y="105984"/>
                  <a:pt x="422709" y="122783"/>
                  <a:pt x="422709" y="150689"/>
                </a:cubicBezTo>
                <a:lnTo>
                  <a:pt x="422709" y="403845"/>
                </a:lnTo>
                <a:cubicBezTo>
                  <a:pt x="422709" y="435322"/>
                  <a:pt x="423992" y="454745"/>
                  <a:pt x="426560" y="462111"/>
                </a:cubicBezTo>
                <a:cubicBezTo>
                  <a:pt x="429127" y="469478"/>
                  <a:pt x="435099" y="473162"/>
                  <a:pt x="444475" y="473162"/>
                </a:cubicBezTo>
                <a:cubicBezTo>
                  <a:pt x="454074" y="473162"/>
                  <a:pt x="460213" y="468920"/>
                  <a:pt x="462892" y="460437"/>
                </a:cubicBezTo>
                <a:cubicBezTo>
                  <a:pt x="465571" y="451954"/>
                  <a:pt x="466911" y="431750"/>
                  <a:pt x="466911" y="399827"/>
                </a:cubicBezTo>
                <a:lnTo>
                  <a:pt x="466911" y="150689"/>
                </a:lnTo>
                <a:cubicBezTo>
                  <a:pt x="466911" y="125462"/>
                  <a:pt x="465515" y="109333"/>
                  <a:pt x="462725" y="102301"/>
                </a:cubicBezTo>
                <a:cubicBezTo>
                  <a:pt x="459934" y="95269"/>
                  <a:pt x="454186" y="91753"/>
                  <a:pt x="445479" y="91753"/>
                </a:cubicBezTo>
                <a:close/>
                <a:moveTo>
                  <a:pt x="0" y="11385"/>
                </a:moveTo>
                <a:lnTo>
                  <a:pt x="140977" y="11385"/>
                </a:lnTo>
                <a:lnTo>
                  <a:pt x="140977" y="445033"/>
                </a:lnTo>
                <a:lnTo>
                  <a:pt x="226702" y="445033"/>
                </a:lnTo>
                <a:lnTo>
                  <a:pt x="226702" y="553529"/>
                </a:lnTo>
                <a:lnTo>
                  <a:pt x="0" y="553529"/>
                </a:lnTo>
                <a:close/>
                <a:moveTo>
                  <a:pt x="1273485" y="0"/>
                </a:moveTo>
                <a:cubicBezTo>
                  <a:pt x="1302506" y="0"/>
                  <a:pt x="1328570" y="4744"/>
                  <a:pt x="1351675" y="14232"/>
                </a:cubicBezTo>
                <a:cubicBezTo>
                  <a:pt x="1374781" y="23720"/>
                  <a:pt x="1393366" y="37951"/>
                  <a:pt x="1407430" y="56927"/>
                </a:cubicBezTo>
                <a:cubicBezTo>
                  <a:pt x="1421494" y="75902"/>
                  <a:pt x="1429866" y="96552"/>
                  <a:pt x="1432545" y="118877"/>
                </a:cubicBezTo>
                <a:cubicBezTo>
                  <a:pt x="1435224" y="141201"/>
                  <a:pt x="1436563" y="180268"/>
                  <a:pt x="1436563" y="236079"/>
                </a:cubicBezTo>
                <a:lnTo>
                  <a:pt x="1436563" y="328836"/>
                </a:lnTo>
                <a:cubicBezTo>
                  <a:pt x="1436563" y="383307"/>
                  <a:pt x="1435279" y="421872"/>
                  <a:pt x="1432712" y="444531"/>
                </a:cubicBezTo>
                <a:cubicBezTo>
                  <a:pt x="1430145" y="467190"/>
                  <a:pt x="1422108" y="487896"/>
                  <a:pt x="1408602" y="506648"/>
                </a:cubicBezTo>
                <a:cubicBezTo>
                  <a:pt x="1395096" y="525401"/>
                  <a:pt x="1376846" y="539800"/>
                  <a:pt x="1353852" y="549846"/>
                </a:cubicBezTo>
                <a:cubicBezTo>
                  <a:pt x="1330858" y="559892"/>
                  <a:pt x="1304069" y="564914"/>
                  <a:pt x="1273485" y="564914"/>
                </a:cubicBezTo>
                <a:cubicBezTo>
                  <a:pt x="1244463" y="564914"/>
                  <a:pt x="1218400" y="560171"/>
                  <a:pt x="1195294" y="550683"/>
                </a:cubicBezTo>
                <a:cubicBezTo>
                  <a:pt x="1172189" y="541195"/>
                  <a:pt x="1153604" y="526963"/>
                  <a:pt x="1139539" y="507988"/>
                </a:cubicBezTo>
                <a:cubicBezTo>
                  <a:pt x="1125475" y="489012"/>
                  <a:pt x="1117104" y="468362"/>
                  <a:pt x="1114425" y="446038"/>
                </a:cubicBezTo>
                <a:cubicBezTo>
                  <a:pt x="1111746" y="423714"/>
                  <a:pt x="1110406" y="384646"/>
                  <a:pt x="1110406" y="328836"/>
                </a:cubicBezTo>
                <a:lnTo>
                  <a:pt x="1110406" y="236079"/>
                </a:lnTo>
                <a:cubicBezTo>
                  <a:pt x="1110406" y="181608"/>
                  <a:pt x="1111690" y="143042"/>
                  <a:pt x="1114257" y="120383"/>
                </a:cubicBezTo>
                <a:cubicBezTo>
                  <a:pt x="1116825" y="97724"/>
                  <a:pt x="1124861" y="77019"/>
                  <a:pt x="1138367" y="58266"/>
                </a:cubicBezTo>
                <a:cubicBezTo>
                  <a:pt x="1151874" y="39514"/>
                  <a:pt x="1170124" y="25115"/>
                  <a:pt x="1193118" y="15069"/>
                </a:cubicBezTo>
                <a:cubicBezTo>
                  <a:pt x="1216112" y="5023"/>
                  <a:pt x="1242901" y="0"/>
                  <a:pt x="1273485" y="0"/>
                </a:cubicBezTo>
                <a:close/>
                <a:moveTo>
                  <a:pt x="850366" y="0"/>
                </a:moveTo>
                <a:cubicBezTo>
                  <a:pt x="891666" y="0"/>
                  <a:pt x="925934" y="8483"/>
                  <a:pt x="953169" y="25450"/>
                </a:cubicBezTo>
                <a:cubicBezTo>
                  <a:pt x="980405" y="42416"/>
                  <a:pt x="998153" y="62564"/>
                  <a:pt x="1006413" y="85893"/>
                </a:cubicBezTo>
                <a:cubicBezTo>
                  <a:pt x="1014673" y="109221"/>
                  <a:pt x="1018802" y="143098"/>
                  <a:pt x="1018802" y="187524"/>
                </a:cubicBezTo>
                <a:lnTo>
                  <a:pt x="1018802" y="210964"/>
                </a:lnTo>
                <a:lnTo>
                  <a:pt x="877825" y="210964"/>
                </a:lnTo>
                <a:lnTo>
                  <a:pt x="877825" y="161739"/>
                </a:lnTo>
                <a:cubicBezTo>
                  <a:pt x="877825" y="130708"/>
                  <a:pt x="876486" y="111286"/>
                  <a:pt x="873807" y="103473"/>
                </a:cubicBezTo>
                <a:cubicBezTo>
                  <a:pt x="871128" y="95659"/>
                  <a:pt x="864765" y="91753"/>
                  <a:pt x="854720" y="91753"/>
                </a:cubicBezTo>
                <a:cubicBezTo>
                  <a:pt x="846013" y="91753"/>
                  <a:pt x="840097" y="95101"/>
                  <a:pt x="836972" y="101799"/>
                </a:cubicBezTo>
                <a:cubicBezTo>
                  <a:pt x="833846" y="108496"/>
                  <a:pt x="832284" y="125685"/>
                  <a:pt x="832284" y="153367"/>
                </a:cubicBezTo>
                <a:lnTo>
                  <a:pt x="832284" y="413556"/>
                </a:lnTo>
                <a:cubicBezTo>
                  <a:pt x="832284" y="437890"/>
                  <a:pt x="833846" y="453907"/>
                  <a:pt x="836972" y="461609"/>
                </a:cubicBezTo>
                <a:cubicBezTo>
                  <a:pt x="840097" y="469311"/>
                  <a:pt x="846348" y="473162"/>
                  <a:pt x="855724" y="473162"/>
                </a:cubicBezTo>
                <a:cubicBezTo>
                  <a:pt x="865993" y="473162"/>
                  <a:pt x="872970" y="468809"/>
                  <a:pt x="876653" y="460102"/>
                </a:cubicBezTo>
                <a:cubicBezTo>
                  <a:pt x="880337" y="451396"/>
                  <a:pt x="882178" y="434429"/>
                  <a:pt x="882178" y="409203"/>
                </a:cubicBezTo>
                <a:lnTo>
                  <a:pt x="882178" y="344909"/>
                </a:lnTo>
                <a:lnTo>
                  <a:pt x="853715" y="344909"/>
                </a:lnTo>
                <a:lnTo>
                  <a:pt x="853715" y="262533"/>
                </a:lnTo>
                <a:lnTo>
                  <a:pt x="1018802" y="262533"/>
                </a:lnTo>
                <a:lnTo>
                  <a:pt x="1018802" y="553529"/>
                </a:lnTo>
                <a:lnTo>
                  <a:pt x="930210" y="553529"/>
                </a:lnTo>
                <a:lnTo>
                  <a:pt x="917172" y="514685"/>
                </a:lnTo>
                <a:cubicBezTo>
                  <a:pt x="907565" y="531428"/>
                  <a:pt x="895446" y="543986"/>
                  <a:pt x="880813" y="552357"/>
                </a:cubicBezTo>
                <a:cubicBezTo>
                  <a:pt x="866180" y="560729"/>
                  <a:pt x="848922" y="564914"/>
                  <a:pt x="829040" y="564914"/>
                </a:cubicBezTo>
                <a:cubicBezTo>
                  <a:pt x="805355" y="564914"/>
                  <a:pt x="783181" y="559166"/>
                  <a:pt x="762517" y="547669"/>
                </a:cubicBezTo>
                <a:cubicBezTo>
                  <a:pt x="741853" y="536172"/>
                  <a:pt x="726159" y="521940"/>
                  <a:pt x="715435" y="504974"/>
                </a:cubicBezTo>
                <a:cubicBezTo>
                  <a:pt x="704710" y="488008"/>
                  <a:pt x="698008" y="470204"/>
                  <a:pt x="695327" y="451563"/>
                </a:cubicBezTo>
                <a:cubicBezTo>
                  <a:pt x="692647" y="432922"/>
                  <a:pt x="691306" y="404961"/>
                  <a:pt x="691306" y="367680"/>
                </a:cubicBezTo>
                <a:lnTo>
                  <a:pt x="691306" y="206611"/>
                </a:lnTo>
                <a:cubicBezTo>
                  <a:pt x="691306" y="154818"/>
                  <a:pt x="694097" y="117202"/>
                  <a:pt x="699678" y="93762"/>
                </a:cubicBezTo>
                <a:cubicBezTo>
                  <a:pt x="705259" y="70321"/>
                  <a:pt x="721277" y="48834"/>
                  <a:pt x="747731" y="29301"/>
                </a:cubicBezTo>
                <a:cubicBezTo>
                  <a:pt x="774185" y="9767"/>
                  <a:pt x="808397" y="0"/>
                  <a:pt x="850366" y="0"/>
                </a:cubicBezTo>
                <a:close/>
                <a:moveTo>
                  <a:pt x="444810" y="0"/>
                </a:moveTo>
                <a:cubicBezTo>
                  <a:pt x="473831" y="0"/>
                  <a:pt x="499895" y="4744"/>
                  <a:pt x="523000" y="14232"/>
                </a:cubicBezTo>
                <a:cubicBezTo>
                  <a:pt x="546106" y="23720"/>
                  <a:pt x="564691" y="37951"/>
                  <a:pt x="578755" y="56927"/>
                </a:cubicBezTo>
                <a:cubicBezTo>
                  <a:pt x="592819" y="75902"/>
                  <a:pt x="601191" y="96552"/>
                  <a:pt x="603870" y="118877"/>
                </a:cubicBezTo>
                <a:cubicBezTo>
                  <a:pt x="606549" y="141201"/>
                  <a:pt x="607888" y="180268"/>
                  <a:pt x="607888" y="236079"/>
                </a:cubicBezTo>
                <a:lnTo>
                  <a:pt x="607888" y="328836"/>
                </a:lnTo>
                <a:cubicBezTo>
                  <a:pt x="607888" y="383307"/>
                  <a:pt x="606604" y="421872"/>
                  <a:pt x="604037" y="444531"/>
                </a:cubicBezTo>
                <a:cubicBezTo>
                  <a:pt x="601470" y="467190"/>
                  <a:pt x="593433" y="487896"/>
                  <a:pt x="579927" y="506648"/>
                </a:cubicBezTo>
                <a:cubicBezTo>
                  <a:pt x="566421" y="525401"/>
                  <a:pt x="548171" y="539800"/>
                  <a:pt x="525177" y="549846"/>
                </a:cubicBezTo>
                <a:cubicBezTo>
                  <a:pt x="502183" y="559892"/>
                  <a:pt x="475394" y="564914"/>
                  <a:pt x="444810" y="564914"/>
                </a:cubicBezTo>
                <a:cubicBezTo>
                  <a:pt x="415788" y="564914"/>
                  <a:pt x="389725" y="560171"/>
                  <a:pt x="366619" y="550683"/>
                </a:cubicBezTo>
                <a:cubicBezTo>
                  <a:pt x="343514" y="541195"/>
                  <a:pt x="324929" y="526963"/>
                  <a:pt x="310864" y="507988"/>
                </a:cubicBezTo>
                <a:cubicBezTo>
                  <a:pt x="296800" y="489012"/>
                  <a:pt x="288429" y="468362"/>
                  <a:pt x="285750" y="446038"/>
                </a:cubicBezTo>
                <a:cubicBezTo>
                  <a:pt x="283071" y="423714"/>
                  <a:pt x="281731" y="384646"/>
                  <a:pt x="281731" y="328836"/>
                </a:cubicBezTo>
                <a:lnTo>
                  <a:pt x="281731" y="236079"/>
                </a:lnTo>
                <a:cubicBezTo>
                  <a:pt x="281731" y="181608"/>
                  <a:pt x="283015" y="143042"/>
                  <a:pt x="285582" y="120383"/>
                </a:cubicBezTo>
                <a:cubicBezTo>
                  <a:pt x="288149" y="97724"/>
                  <a:pt x="296186" y="77019"/>
                  <a:pt x="309692" y="58266"/>
                </a:cubicBezTo>
                <a:cubicBezTo>
                  <a:pt x="323198" y="39514"/>
                  <a:pt x="341449" y="25115"/>
                  <a:pt x="364443" y="15069"/>
                </a:cubicBezTo>
                <a:cubicBezTo>
                  <a:pt x="387436" y="5023"/>
                  <a:pt x="414225" y="0"/>
                  <a:pt x="444810" y="0"/>
                </a:cubicBezTo>
                <a:close/>
              </a:path>
            </a:pathLst>
          </a:custGeom>
          <a:solidFill>
            <a:srgbClr val="005A9C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5400" spc="300" dirty="0">
              <a:solidFill>
                <a:srgbClr val="005A9C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9850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570" y="184160"/>
            <a:ext cx="10515600" cy="4224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17B5B-715F-414F-8588-5DD64D833406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3A8461-C22F-4BBA-AFD6-BB856A221C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75130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" y="-8727"/>
            <a:ext cx="12192001" cy="763470"/>
          </a:xfrm>
          <a:prstGeom prst="rect">
            <a:avLst/>
          </a:prstGeom>
          <a:solidFill>
            <a:srgbClr val="005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648096" y="184160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587375" y="1449808"/>
            <a:ext cx="11017249" cy="472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58427" y="161791"/>
            <a:ext cx="438843" cy="422331"/>
            <a:chOff x="158427" y="161791"/>
            <a:chExt cx="438843" cy="422331"/>
          </a:xfrm>
        </p:grpSpPr>
        <p:sp>
          <p:nvSpPr>
            <p:cNvPr id="17" name="矩形 16"/>
            <p:cNvSpPr/>
            <p:nvPr/>
          </p:nvSpPr>
          <p:spPr>
            <a:xfrm>
              <a:off x="158427" y="161791"/>
              <a:ext cx="281554" cy="281554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15716" y="302568"/>
              <a:ext cx="281554" cy="281554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8427" y="161791"/>
            <a:ext cx="438843" cy="422331"/>
            <a:chOff x="158427" y="161791"/>
            <a:chExt cx="438843" cy="422331"/>
          </a:xfrm>
        </p:grpSpPr>
        <p:sp>
          <p:nvSpPr>
            <p:cNvPr id="12" name="矩形 11"/>
            <p:cNvSpPr/>
            <p:nvPr/>
          </p:nvSpPr>
          <p:spPr>
            <a:xfrm>
              <a:off x="158427" y="161791"/>
              <a:ext cx="281554" cy="281554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15716" y="302568"/>
              <a:ext cx="281554" cy="281554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8427" y="161791"/>
            <a:ext cx="438843" cy="422331"/>
            <a:chOff x="158427" y="161791"/>
            <a:chExt cx="438843" cy="422331"/>
          </a:xfrm>
        </p:grpSpPr>
        <p:sp>
          <p:nvSpPr>
            <p:cNvPr id="15" name="矩形 14"/>
            <p:cNvSpPr/>
            <p:nvPr/>
          </p:nvSpPr>
          <p:spPr>
            <a:xfrm>
              <a:off x="158427" y="161791"/>
              <a:ext cx="281554" cy="281554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15716" y="302568"/>
              <a:ext cx="281554" cy="281554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5F0223E0-6FC6-4BB4-941E-9095366C3587}"/>
              </a:ext>
            </a:extLst>
          </p:cNvPr>
          <p:cNvSpPr txBox="1"/>
          <p:nvPr userDrawn="1"/>
        </p:nvSpPr>
        <p:spPr>
          <a:xfrm>
            <a:off x="10824121" y="184160"/>
            <a:ext cx="964349" cy="379221"/>
          </a:xfrm>
          <a:custGeom>
            <a:avLst/>
            <a:gdLst/>
            <a:ahLst/>
            <a:cxnLst/>
            <a:rect l="l" t="t" r="r" b="b"/>
            <a:pathLst>
              <a:path w="1436563" h="564914">
                <a:moveTo>
                  <a:pt x="1274155" y="91753"/>
                </a:moveTo>
                <a:cubicBezTo>
                  <a:pt x="1266788" y="91753"/>
                  <a:pt x="1261151" y="94599"/>
                  <a:pt x="1257244" y="100292"/>
                </a:cubicBezTo>
                <a:cubicBezTo>
                  <a:pt x="1253337" y="105984"/>
                  <a:pt x="1251384" y="122783"/>
                  <a:pt x="1251384" y="150689"/>
                </a:cubicBezTo>
                <a:lnTo>
                  <a:pt x="1251384" y="403845"/>
                </a:lnTo>
                <a:cubicBezTo>
                  <a:pt x="1251384" y="435322"/>
                  <a:pt x="1252667" y="454745"/>
                  <a:pt x="1255235" y="462111"/>
                </a:cubicBezTo>
                <a:cubicBezTo>
                  <a:pt x="1257802" y="469478"/>
                  <a:pt x="1263774" y="473162"/>
                  <a:pt x="1273150" y="473162"/>
                </a:cubicBezTo>
                <a:cubicBezTo>
                  <a:pt x="1282749" y="473162"/>
                  <a:pt x="1288889" y="468920"/>
                  <a:pt x="1291567" y="460437"/>
                </a:cubicBezTo>
                <a:cubicBezTo>
                  <a:pt x="1294246" y="451954"/>
                  <a:pt x="1295586" y="431750"/>
                  <a:pt x="1295586" y="399827"/>
                </a:cubicBezTo>
                <a:lnTo>
                  <a:pt x="1295586" y="150689"/>
                </a:lnTo>
                <a:cubicBezTo>
                  <a:pt x="1295586" y="125462"/>
                  <a:pt x="1294191" y="109333"/>
                  <a:pt x="1291400" y="102301"/>
                </a:cubicBezTo>
                <a:cubicBezTo>
                  <a:pt x="1288609" y="95269"/>
                  <a:pt x="1282861" y="91753"/>
                  <a:pt x="1274155" y="91753"/>
                </a:cubicBezTo>
                <a:close/>
                <a:moveTo>
                  <a:pt x="445479" y="91753"/>
                </a:moveTo>
                <a:cubicBezTo>
                  <a:pt x="438112" y="91753"/>
                  <a:pt x="432476" y="94599"/>
                  <a:pt x="428569" y="100292"/>
                </a:cubicBezTo>
                <a:cubicBezTo>
                  <a:pt x="424662" y="105984"/>
                  <a:pt x="422709" y="122783"/>
                  <a:pt x="422709" y="150689"/>
                </a:cubicBezTo>
                <a:lnTo>
                  <a:pt x="422709" y="403845"/>
                </a:lnTo>
                <a:cubicBezTo>
                  <a:pt x="422709" y="435322"/>
                  <a:pt x="423992" y="454745"/>
                  <a:pt x="426560" y="462111"/>
                </a:cubicBezTo>
                <a:cubicBezTo>
                  <a:pt x="429127" y="469478"/>
                  <a:pt x="435099" y="473162"/>
                  <a:pt x="444475" y="473162"/>
                </a:cubicBezTo>
                <a:cubicBezTo>
                  <a:pt x="454074" y="473162"/>
                  <a:pt x="460213" y="468920"/>
                  <a:pt x="462892" y="460437"/>
                </a:cubicBezTo>
                <a:cubicBezTo>
                  <a:pt x="465571" y="451954"/>
                  <a:pt x="466911" y="431750"/>
                  <a:pt x="466911" y="399827"/>
                </a:cubicBezTo>
                <a:lnTo>
                  <a:pt x="466911" y="150689"/>
                </a:lnTo>
                <a:cubicBezTo>
                  <a:pt x="466911" y="125462"/>
                  <a:pt x="465515" y="109333"/>
                  <a:pt x="462725" y="102301"/>
                </a:cubicBezTo>
                <a:cubicBezTo>
                  <a:pt x="459934" y="95269"/>
                  <a:pt x="454186" y="91753"/>
                  <a:pt x="445479" y="91753"/>
                </a:cubicBezTo>
                <a:close/>
                <a:moveTo>
                  <a:pt x="0" y="11385"/>
                </a:moveTo>
                <a:lnTo>
                  <a:pt x="140977" y="11385"/>
                </a:lnTo>
                <a:lnTo>
                  <a:pt x="140977" y="445033"/>
                </a:lnTo>
                <a:lnTo>
                  <a:pt x="226702" y="445033"/>
                </a:lnTo>
                <a:lnTo>
                  <a:pt x="226702" y="553529"/>
                </a:lnTo>
                <a:lnTo>
                  <a:pt x="0" y="553529"/>
                </a:lnTo>
                <a:close/>
                <a:moveTo>
                  <a:pt x="1273485" y="0"/>
                </a:moveTo>
                <a:cubicBezTo>
                  <a:pt x="1302506" y="0"/>
                  <a:pt x="1328570" y="4744"/>
                  <a:pt x="1351675" y="14232"/>
                </a:cubicBezTo>
                <a:cubicBezTo>
                  <a:pt x="1374781" y="23720"/>
                  <a:pt x="1393366" y="37951"/>
                  <a:pt x="1407430" y="56927"/>
                </a:cubicBezTo>
                <a:cubicBezTo>
                  <a:pt x="1421494" y="75902"/>
                  <a:pt x="1429866" y="96552"/>
                  <a:pt x="1432545" y="118877"/>
                </a:cubicBezTo>
                <a:cubicBezTo>
                  <a:pt x="1435224" y="141201"/>
                  <a:pt x="1436563" y="180268"/>
                  <a:pt x="1436563" y="236079"/>
                </a:cubicBezTo>
                <a:lnTo>
                  <a:pt x="1436563" y="328836"/>
                </a:lnTo>
                <a:cubicBezTo>
                  <a:pt x="1436563" y="383307"/>
                  <a:pt x="1435279" y="421872"/>
                  <a:pt x="1432712" y="444531"/>
                </a:cubicBezTo>
                <a:cubicBezTo>
                  <a:pt x="1430145" y="467190"/>
                  <a:pt x="1422108" y="487896"/>
                  <a:pt x="1408602" y="506648"/>
                </a:cubicBezTo>
                <a:cubicBezTo>
                  <a:pt x="1395096" y="525401"/>
                  <a:pt x="1376846" y="539800"/>
                  <a:pt x="1353852" y="549846"/>
                </a:cubicBezTo>
                <a:cubicBezTo>
                  <a:pt x="1330858" y="559892"/>
                  <a:pt x="1304069" y="564914"/>
                  <a:pt x="1273485" y="564914"/>
                </a:cubicBezTo>
                <a:cubicBezTo>
                  <a:pt x="1244463" y="564914"/>
                  <a:pt x="1218400" y="560171"/>
                  <a:pt x="1195294" y="550683"/>
                </a:cubicBezTo>
                <a:cubicBezTo>
                  <a:pt x="1172189" y="541195"/>
                  <a:pt x="1153604" y="526963"/>
                  <a:pt x="1139539" y="507988"/>
                </a:cubicBezTo>
                <a:cubicBezTo>
                  <a:pt x="1125475" y="489012"/>
                  <a:pt x="1117104" y="468362"/>
                  <a:pt x="1114425" y="446038"/>
                </a:cubicBezTo>
                <a:cubicBezTo>
                  <a:pt x="1111746" y="423714"/>
                  <a:pt x="1110406" y="384646"/>
                  <a:pt x="1110406" y="328836"/>
                </a:cubicBezTo>
                <a:lnTo>
                  <a:pt x="1110406" y="236079"/>
                </a:lnTo>
                <a:cubicBezTo>
                  <a:pt x="1110406" y="181608"/>
                  <a:pt x="1111690" y="143042"/>
                  <a:pt x="1114257" y="120383"/>
                </a:cubicBezTo>
                <a:cubicBezTo>
                  <a:pt x="1116825" y="97724"/>
                  <a:pt x="1124861" y="77019"/>
                  <a:pt x="1138367" y="58266"/>
                </a:cubicBezTo>
                <a:cubicBezTo>
                  <a:pt x="1151874" y="39514"/>
                  <a:pt x="1170124" y="25115"/>
                  <a:pt x="1193118" y="15069"/>
                </a:cubicBezTo>
                <a:cubicBezTo>
                  <a:pt x="1216112" y="5023"/>
                  <a:pt x="1242901" y="0"/>
                  <a:pt x="1273485" y="0"/>
                </a:cubicBezTo>
                <a:close/>
                <a:moveTo>
                  <a:pt x="850366" y="0"/>
                </a:moveTo>
                <a:cubicBezTo>
                  <a:pt x="891666" y="0"/>
                  <a:pt x="925934" y="8483"/>
                  <a:pt x="953169" y="25450"/>
                </a:cubicBezTo>
                <a:cubicBezTo>
                  <a:pt x="980405" y="42416"/>
                  <a:pt x="998153" y="62564"/>
                  <a:pt x="1006413" y="85893"/>
                </a:cubicBezTo>
                <a:cubicBezTo>
                  <a:pt x="1014673" y="109221"/>
                  <a:pt x="1018802" y="143098"/>
                  <a:pt x="1018802" y="187524"/>
                </a:cubicBezTo>
                <a:lnTo>
                  <a:pt x="1018802" y="210964"/>
                </a:lnTo>
                <a:lnTo>
                  <a:pt x="877825" y="210964"/>
                </a:lnTo>
                <a:lnTo>
                  <a:pt x="877825" y="161739"/>
                </a:lnTo>
                <a:cubicBezTo>
                  <a:pt x="877825" y="130708"/>
                  <a:pt x="876486" y="111286"/>
                  <a:pt x="873807" y="103473"/>
                </a:cubicBezTo>
                <a:cubicBezTo>
                  <a:pt x="871128" y="95659"/>
                  <a:pt x="864765" y="91753"/>
                  <a:pt x="854720" y="91753"/>
                </a:cubicBezTo>
                <a:cubicBezTo>
                  <a:pt x="846013" y="91753"/>
                  <a:pt x="840097" y="95101"/>
                  <a:pt x="836972" y="101799"/>
                </a:cubicBezTo>
                <a:cubicBezTo>
                  <a:pt x="833846" y="108496"/>
                  <a:pt x="832284" y="125685"/>
                  <a:pt x="832284" y="153367"/>
                </a:cubicBezTo>
                <a:lnTo>
                  <a:pt x="832284" y="413556"/>
                </a:lnTo>
                <a:cubicBezTo>
                  <a:pt x="832284" y="437890"/>
                  <a:pt x="833846" y="453907"/>
                  <a:pt x="836972" y="461609"/>
                </a:cubicBezTo>
                <a:cubicBezTo>
                  <a:pt x="840097" y="469311"/>
                  <a:pt x="846348" y="473162"/>
                  <a:pt x="855724" y="473162"/>
                </a:cubicBezTo>
                <a:cubicBezTo>
                  <a:pt x="865993" y="473162"/>
                  <a:pt x="872970" y="468809"/>
                  <a:pt x="876653" y="460102"/>
                </a:cubicBezTo>
                <a:cubicBezTo>
                  <a:pt x="880337" y="451396"/>
                  <a:pt x="882178" y="434429"/>
                  <a:pt x="882178" y="409203"/>
                </a:cubicBezTo>
                <a:lnTo>
                  <a:pt x="882178" y="344909"/>
                </a:lnTo>
                <a:lnTo>
                  <a:pt x="853715" y="344909"/>
                </a:lnTo>
                <a:lnTo>
                  <a:pt x="853715" y="262533"/>
                </a:lnTo>
                <a:lnTo>
                  <a:pt x="1018802" y="262533"/>
                </a:lnTo>
                <a:lnTo>
                  <a:pt x="1018802" y="553529"/>
                </a:lnTo>
                <a:lnTo>
                  <a:pt x="930210" y="553529"/>
                </a:lnTo>
                <a:lnTo>
                  <a:pt x="917172" y="514685"/>
                </a:lnTo>
                <a:cubicBezTo>
                  <a:pt x="907565" y="531428"/>
                  <a:pt x="895446" y="543986"/>
                  <a:pt x="880813" y="552357"/>
                </a:cubicBezTo>
                <a:cubicBezTo>
                  <a:pt x="866180" y="560729"/>
                  <a:pt x="848922" y="564914"/>
                  <a:pt x="829040" y="564914"/>
                </a:cubicBezTo>
                <a:cubicBezTo>
                  <a:pt x="805355" y="564914"/>
                  <a:pt x="783181" y="559166"/>
                  <a:pt x="762517" y="547669"/>
                </a:cubicBezTo>
                <a:cubicBezTo>
                  <a:pt x="741853" y="536172"/>
                  <a:pt x="726159" y="521940"/>
                  <a:pt x="715435" y="504974"/>
                </a:cubicBezTo>
                <a:cubicBezTo>
                  <a:pt x="704710" y="488008"/>
                  <a:pt x="698008" y="470204"/>
                  <a:pt x="695327" y="451563"/>
                </a:cubicBezTo>
                <a:cubicBezTo>
                  <a:pt x="692647" y="432922"/>
                  <a:pt x="691306" y="404961"/>
                  <a:pt x="691306" y="367680"/>
                </a:cubicBezTo>
                <a:lnTo>
                  <a:pt x="691306" y="206611"/>
                </a:lnTo>
                <a:cubicBezTo>
                  <a:pt x="691306" y="154818"/>
                  <a:pt x="694097" y="117202"/>
                  <a:pt x="699678" y="93762"/>
                </a:cubicBezTo>
                <a:cubicBezTo>
                  <a:pt x="705259" y="70321"/>
                  <a:pt x="721277" y="48834"/>
                  <a:pt x="747731" y="29301"/>
                </a:cubicBezTo>
                <a:cubicBezTo>
                  <a:pt x="774185" y="9767"/>
                  <a:pt x="808397" y="0"/>
                  <a:pt x="850366" y="0"/>
                </a:cubicBezTo>
                <a:close/>
                <a:moveTo>
                  <a:pt x="444810" y="0"/>
                </a:moveTo>
                <a:cubicBezTo>
                  <a:pt x="473831" y="0"/>
                  <a:pt x="499895" y="4744"/>
                  <a:pt x="523000" y="14232"/>
                </a:cubicBezTo>
                <a:cubicBezTo>
                  <a:pt x="546106" y="23720"/>
                  <a:pt x="564691" y="37951"/>
                  <a:pt x="578755" y="56927"/>
                </a:cubicBezTo>
                <a:cubicBezTo>
                  <a:pt x="592819" y="75902"/>
                  <a:pt x="601191" y="96552"/>
                  <a:pt x="603870" y="118877"/>
                </a:cubicBezTo>
                <a:cubicBezTo>
                  <a:pt x="606549" y="141201"/>
                  <a:pt x="607888" y="180268"/>
                  <a:pt x="607888" y="236079"/>
                </a:cubicBezTo>
                <a:lnTo>
                  <a:pt x="607888" y="328836"/>
                </a:lnTo>
                <a:cubicBezTo>
                  <a:pt x="607888" y="383307"/>
                  <a:pt x="606604" y="421872"/>
                  <a:pt x="604037" y="444531"/>
                </a:cubicBezTo>
                <a:cubicBezTo>
                  <a:pt x="601470" y="467190"/>
                  <a:pt x="593433" y="487896"/>
                  <a:pt x="579927" y="506648"/>
                </a:cubicBezTo>
                <a:cubicBezTo>
                  <a:pt x="566421" y="525401"/>
                  <a:pt x="548171" y="539800"/>
                  <a:pt x="525177" y="549846"/>
                </a:cubicBezTo>
                <a:cubicBezTo>
                  <a:pt x="502183" y="559892"/>
                  <a:pt x="475394" y="564914"/>
                  <a:pt x="444810" y="564914"/>
                </a:cubicBezTo>
                <a:cubicBezTo>
                  <a:pt x="415788" y="564914"/>
                  <a:pt x="389725" y="560171"/>
                  <a:pt x="366619" y="550683"/>
                </a:cubicBezTo>
                <a:cubicBezTo>
                  <a:pt x="343514" y="541195"/>
                  <a:pt x="324929" y="526963"/>
                  <a:pt x="310864" y="507988"/>
                </a:cubicBezTo>
                <a:cubicBezTo>
                  <a:pt x="296800" y="489012"/>
                  <a:pt x="288429" y="468362"/>
                  <a:pt x="285750" y="446038"/>
                </a:cubicBezTo>
                <a:cubicBezTo>
                  <a:pt x="283071" y="423714"/>
                  <a:pt x="281731" y="384646"/>
                  <a:pt x="281731" y="328836"/>
                </a:cubicBezTo>
                <a:lnTo>
                  <a:pt x="281731" y="236079"/>
                </a:lnTo>
                <a:cubicBezTo>
                  <a:pt x="281731" y="181608"/>
                  <a:pt x="283015" y="143042"/>
                  <a:pt x="285582" y="120383"/>
                </a:cubicBezTo>
                <a:cubicBezTo>
                  <a:pt x="288149" y="97724"/>
                  <a:pt x="296186" y="77019"/>
                  <a:pt x="309692" y="58266"/>
                </a:cubicBezTo>
                <a:cubicBezTo>
                  <a:pt x="323198" y="39514"/>
                  <a:pt x="341449" y="25115"/>
                  <a:pt x="364443" y="15069"/>
                </a:cubicBezTo>
                <a:cubicBezTo>
                  <a:pt x="387436" y="5023"/>
                  <a:pt x="414225" y="0"/>
                  <a:pt x="4448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5400" spc="300" dirty="0">
              <a:solidFill>
                <a:srgbClr val="005A9C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874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8325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600821" y="211346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587374" y="1535972"/>
            <a:ext cx="11017249" cy="472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任意多边形 11"/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96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spc="200" baseline="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D92D9A9-5442-4C10-B47A-297DE17AA5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C90D3B6-87E8-4AC5-8038-72ED7AE0D5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设计：</a:t>
            </a:r>
            <a:r>
              <a:rPr lang="en-US" altLang="zh-CN" dirty="0">
                <a:latin typeface="+mn-ea"/>
              </a:rPr>
              <a:t>@</a:t>
            </a:r>
            <a:r>
              <a:rPr lang="zh-CN" altLang="en-US" dirty="0">
                <a:latin typeface="+mn-ea"/>
              </a:rPr>
              <a:t>伟崇</a:t>
            </a:r>
            <a:r>
              <a:rPr lang="en-US" altLang="zh-CN" dirty="0">
                <a:latin typeface="+mn-ea"/>
              </a:rPr>
              <a:t>PPT</a:t>
            </a:r>
          </a:p>
          <a:p>
            <a:r>
              <a:rPr lang="zh-CN" altLang="en-US" dirty="0">
                <a:latin typeface="+mn-ea"/>
              </a:rPr>
              <a:t>指导：</a:t>
            </a:r>
            <a:r>
              <a:rPr lang="en-US" altLang="zh-CN" dirty="0">
                <a:latin typeface="+mn-ea"/>
              </a:rPr>
              <a:t>@</a:t>
            </a:r>
            <a:r>
              <a:rPr lang="zh-CN" altLang="en-US" dirty="0">
                <a:latin typeface="+mn-ea"/>
              </a:rPr>
              <a:t>秦阳</a:t>
            </a:r>
          </a:p>
        </p:txBody>
      </p:sp>
    </p:spTree>
    <p:extLst>
      <p:ext uri="{BB962C8B-B14F-4D97-AF65-F5344CB8AC3E}">
        <p14:creationId xmlns:p14="http://schemas.microsoft.com/office/powerpoint/2010/main" val="3331294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D2158-9E4C-4096-9B95-7C299588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0EADE7-4856-44B2-9AB8-A423EF42F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009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10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E6EECF8-00F0-4182-9353-5C12AF221872}"/>
              </a:ext>
            </a:extLst>
          </p:cNvPr>
          <p:cNvSpPr txBox="1"/>
          <p:nvPr/>
        </p:nvSpPr>
        <p:spPr>
          <a:xfrm>
            <a:off x="2717800" y="2514600"/>
            <a:ext cx="675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模板使用方法介绍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5B7550-31DC-4625-A19F-05044B8CF53E}"/>
              </a:ext>
            </a:extLst>
          </p:cNvPr>
          <p:cNvSpPr txBox="1"/>
          <p:nvPr/>
        </p:nvSpPr>
        <p:spPr>
          <a:xfrm>
            <a:off x="3481388" y="3345597"/>
            <a:ext cx="522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USE TEMPLATES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微软雅黑 Ligh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299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FE3D48-E018-48DA-9204-7626D92DB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1057275"/>
            <a:ext cx="10157916" cy="36470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C1F369-90B5-4F66-9FAA-6C22985AE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5" b="1355"/>
          <a:stretch/>
        </p:blipFill>
        <p:spPr>
          <a:xfrm>
            <a:off x="466725" y="2988258"/>
            <a:ext cx="2617431" cy="2617431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03E3D94-6F51-4B4E-8399-FDDC34196F56}"/>
              </a:ext>
            </a:extLst>
          </p:cNvPr>
          <p:cNvSpPr txBox="1"/>
          <p:nvPr/>
        </p:nvSpPr>
        <p:spPr>
          <a:xfrm>
            <a:off x="0" y="572349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打开自己的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，在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中单击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【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设计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】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→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【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主题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】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→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【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浏览主题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】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F6BE7-57D0-4D2A-A0CE-A13943F31283}"/>
              </a:ext>
            </a:extLst>
          </p:cNvPr>
          <p:cNvSpPr/>
          <p:nvPr/>
        </p:nvSpPr>
        <p:spPr>
          <a:xfrm>
            <a:off x="781050" y="4121150"/>
            <a:ext cx="1466850" cy="3175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673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55A339-8B54-48CF-9DA2-A9D43EF4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754" y="1026544"/>
            <a:ext cx="6360491" cy="44167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3890E2A-F719-46B3-8167-1C31FCE3D4C6}"/>
              </a:ext>
            </a:extLst>
          </p:cNvPr>
          <p:cNvSpPr txBox="1"/>
          <p:nvPr/>
        </p:nvSpPr>
        <p:spPr>
          <a:xfrm>
            <a:off x="3278981" y="5723493"/>
            <a:ext cx="5634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选择本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模板，单击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【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应用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】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即可将模板一键导入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245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D1607C-880D-4EFF-9DE3-B3EFBF8BF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267" y="638354"/>
            <a:ext cx="6301467" cy="46447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C2014F-F20B-4102-9CEC-0FAF0B3BCFC3}"/>
              </a:ext>
            </a:extLst>
          </p:cNvPr>
          <p:cNvSpPr txBox="1"/>
          <p:nvPr/>
        </p:nvSpPr>
        <p:spPr>
          <a:xfrm>
            <a:off x="0" y="5603262"/>
            <a:ext cx="12191999" cy="77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默认情况下，导入之后都是同一个版式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需选中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缩览图然后单击右键，在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【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版式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】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中进行更换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145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59DE68-8C3B-4FA4-ABF9-B09753E5F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35" y="875651"/>
            <a:ext cx="10065331" cy="438661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03A05DB-935F-4B90-A3F8-2FB015A4EE01}"/>
              </a:ext>
            </a:extLst>
          </p:cNvPr>
          <p:cNvSpPr txBox="1"/>
          <p:nvPr/>
        </p:nvSpPr>
        <p:spPr>
          <a:xfrm>
            <a:off x="0" y="5688987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如果你熟练掌握这套解决方案，一般美化出如图所示的一版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，只需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5~10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分钟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233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89A1C0B-4E19-44F9-8C2F-825A91AE8BF9}"/>
              </a:ext>
            </a:extLst>
          </p:cNvPr>
          <p:cNvSpPr/>
          <p:nvPr/>
        </p:nvSpPr>
        <p:spPr>
          <a:xfrm>
            <a:off x="533400" y="504825"/>
            <a:ext cx="11125200" cy="5848350"/>
          </a:xfrm>
          <a:prstGeom prst="roundRect">
            <a:avLst>
              <a:gd name="adj" fmla="val 18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EA37F08-8940-4BF5-89C7-4A7F6581143B}"/>
              </a:ext>
            </a:extLst>
          </p:cNvPr>
          <p:cNvGrpSpPr/>
          <p:nvPr/>
        </p:nvGrpSpPr>
        <p:grpSpPr>
          <a:xfrm>
            <a:off x="1054791" y="1524875"/>
            <a:ext cx="5545344" cy="4346229"/>
            <a:chOff x="797760" y="1679968"/>
            <a:chExt cx="5306275" cy="4158857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2F5A85E-466D-4645-B345-022571C00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"/>
            <a:stretch/>
          </p:blipFill>
          <p:spPr>
            <a:xfrm>
              <a:off x="878326" y="1679968"/>
              <a:ext cx="5027175" cy="372149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5E01D32-DC7B-43D7-9A4A-82546E8081C4}"/>
                </a:ext>
              </a:extLst>
            </p:cNvPr>
            <p:cNvSpPr/>
            <p:nvPr/>
          </p:nvSpPr>
          <p:spPr>
            <a:xfrm>
              <a:off x="797760" y="4457700"/>
              <a:ext cx="5306275" cy="1381125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44000">
                  <a:srgbClr val="FFFFFF">
                    <a:alpha val="69000"/>
                  </a:srgbClr>
                </a:gs>
                <a:gs pos="0">
                  <a:sysClr val="window" lastClr="FFFFFF">
                    <a:alpha val="0"/>
                  </a:sys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EB623D5-91E2-4F96-B5E9-61E752FE78EA}"/>
              </a:ext>
            </a:extLst>
          </p:cNvPr>
          <p:cNvCxnSpPr>
            <a:cxnSpLocks/>
          </p:cNvCxnSpPr>
          <p:nvPr/>
        </p:nvCxnSpPr>
        <p:spPr>
          <a:xfrm>
            <a:off x="6637135" y="4252495"/>
            <a:ext cx="0" cy="1176778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5B4161E-FC12-442E-A184-B01E63B43CCD}"/>
              </a:ext>
            </a:extLst>
          </p:cNvPr>
          <p:cNvSpPr txBox="1"/>
          <p:nvPr/>
        </p:nvSpPr>
        <p:spPr>
          <a:xfrm>
            <a:off x="6749274" y="4208047"/>
            <a:ext cx="4889520" cy="90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如果对以上问题有困惑，可学习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《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工作型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PPT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应该这样做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》</a:t>
            </a:r>
          </a:p>
          <a:p>
            <a:pPr marL="0" marR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访问网址：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cxcc.me/work 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或扫如下二维码：</a:t>
            </a:r>
            <a:endParaRPr kumimoji="0" lang="en-US" altLang="zh-CN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0305B54-B807-4670-B0E6-54CF89810F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229" y="4812272"/>
            <a:ext cx="3077670" cy="703468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E8BE680E-46AE-471B-BE63-5FB2E5240C37}"/>
              </a:ext>
            </a:extLst>
          </p:cNvPr>
          <p:cNvGrpSpPr/>
          <p:nvPr/>
        </p:nvGrpSpPr>
        <p:grpSpPr>
          <a:xfrm>
            <a:off x="10601017" y="2965474"/>
            <a:ext cx="823928" cy="987546"/>
            <a:chOff x="8018390" y="2512298"/>
            <a:chExt cx="2406626" cy="288454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049301BF-C66B-4359-9EBB-F4CD141DAFC4}"/>
                </a:ext>
              </a:extLst>
            </p:cNvPr>
            <p:cNvSpPr>
              <a:spLocks/>
            </p:cNvSpPr>
            <p:nvPr/>
          </p:nvSpPr>
          <p:spPr bwMode="auto">
            <a:xfrm rot="2728548">
              <a:off x="8316339" y="4193926"/>
              <a:ext cx="904964" cy="1500861"/>
            </a:xfrm>
            <a:custGeom>
              <a:avLst/>
              <a:gdLst>
                <a:gd name="T0" fmla="*/ 293 w 299"/>
                <a:gd name="T1" fmla="*/ 6 h 496"/>
                <a:gd name="T2" fmla="*/ 271 w 299"/>
                <a:gd name="T3" fmla="*/ 6 h 496"/>
                <a:gd name="T4" fmla="*/ 193 w 299"/>
                <a:gd name="T5" fmla="*/ 70 h 496"/>
                <a:gd name="T6" fmla="*/ 128 w 299"/>
                <a:gd name="T7" fmla="*/ 88 h 496"/>
                <a:gd name="T8" fmla="*/ 28 w 299"/>
                <a:gd name="T9" fmla="*/ 136 h 496"/>
                <a:gd name="T10" fmla="*/ 2 w 299"/>
                <a:gd name="T11" fmla="*/ 255 h 496"/>
                <a:gd name="T12" fmla="*/ 14 w 299"/>
                <a:gd name="T13" fmla="*/ 273 h 496"/>
                <a:gd name="T14" fmla="*/ 32 w 299"/>
                <a:gd name="T15" fmla="*/ 262 h 496"/>
                <a:gd name="T16" fmla="*/ 57 w 299"/>
                <a:gd name="T17" fmla="*/ 186 h 496"/>
                <a:gd name="T18" fmla="*/ 46 w 299"/>
                <a:gd name="T19" fmla="*/ 264 h 496"/>
                <a:gd name="T20" fmla="*/ 32 w 299"/>
                <a:gd name="T21" fmla="*/ 470 h 496"/>
                <a:gd name="T22" fmla="*/ 49 w 299"/>
                <a:gd name="T23" fmla="*/ 492 h 496"/>
                <a:gd name="T24" fmla="*/ 71 w 299"/>
                <a:gd name="T25" fmla="*/ 474 h 496"/>
                <a:gd name="T26" fmla="*/ 100 w 299"/>
                <a:gd name="T27" fmla="*/ 298 h 496"/>
                <a:gd name="T28" fmla="*/ 103 w 299"/>
                <a:gd name="T29" fmla="*/ 369 h 496"/>
                <a:gd name="T30" fmla="*/ 107 w 299"/>
                <a:gd name="T31" fmla="*/ 477 h 496"/>
                <a:gd name="T32" fmla="*/ 127 w 299"/>
                <a:gd name="T33" fmla="*/ 496 h 496"/>
                <a:gd name="T34" fmla="*/ 147 w 299"/>
                <a:gd name="T35" fmla="*/ 477 h 496"/>
                <a:gd name="T36" fmla="*/ 155 w 299"/>
                <a:gd name="T37" fmla="*/ 263 h 496"/>
                <a:gd name="T38" fmla="*/ 170 w 299"/>
                <a:gd name="T39" fmla="*/ 174 h 496"/>
                <a:gd name="T40" fmla="*/ 188 w 299"/>
                <a:gd name="T41" fmla="*/ 145 h 496"/>
                <a:gd name="T42" fmla="*/ 293 w 299"/>
                <a:gd name="T43" fmla="*/ 27 h 496"/>
                <a:gd name="T44" fmla="*/ 293 w 299"/>
                <a:gd name="T45" fmla="*/ 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9" h="496">
                  <a:moveTo>
                    <a:pt x="293" y="6"/>
                  </a:moveTo>
                  <a:cubicBezTo>
                    <a:pt x="287" y="0"/>
                    <a:pt x="277" y="0"/>
                    <a:pt x="271" y="6"/>
                  </a:cubicBezTo>
                  <a:cubicBezTo>
                    <a:pt x="271" y="6"/>
                    <a:pt x="203" y="62"/>
                    <a:pt x="193" y="70"/>
                  </a:cubicBezTo>
                  <a:cubicBezTo>
                    <a:pt x="183" y="78"/>
                    <a:pt x="165" y="94"/>
                    <a:pt x="128" y="88"/>
                  </a:cubicBezTo>
                  <a:cubicBezTo>
                    <a:pt x="101" y="84"/>
                    <a:pt x="40" y="84"/>
                    <a:pt x="28" y="136"/>
                  </a:cubicBezTo>
                  <a:cubicBezTo>
                    <a:pt x="2" y="255"/>
                    <a:pt x="2" y="255"/>
                    <a:pt x="2" y="255"/>
                  </a:cubicBezTo>
                  <a:cubicBezTo>
                    <a:pt x="0" y="263"/>
                    <a:pt x="6" y="271"/>
                    <a:pt x="14" y="273"/>
                  </a:cubicBezTo>
                  <a:cubicBezTo>
                    <a:pt x="22" y="275"/>
                    <a:pt x="30" y="270"/>
                    <a:pt x="32" y="262"/>
                  </a:cubicBezTo>
                  <a:cubicBezTo>
                    <a:pt x="57" y="186"/>
                    <a:pt x="57" y="186"/>
                    <a:pt x="57" y="186"/>
                  </a:cubicBezTo>
                  <a:cubicBezTo>
                    <a:pt x="46" y="264"/>
                    <a:pt x="46" y="264"/>
                    <a:pt x="46" y="264"/>
                  </a:cubicBezTo>
                  <a:cubicBezTo>
                    <a:pt x="32" y="470"/>
                    <a:pt x="32" y="470"/>
                    <a:pt x="32" y="470"/>
                  </a:cubicBezTo>
                  <a:cubicBezTo>
                    <a:pt x="31" y="480"/>
                    <a:pt x="39" y="491"/>
                    <a:pt x="49" y="492"/>
                  </a:cubicBezTo>
                  <a:cubicBezTo>
                    <a:pt x="60" y="493"/>
                    <a:pt x="70" y="485"/>
                    <a:pt x="71" y="474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3" y="369"/>
                    <a:pt x="103" y="369"/>
                    <a:pt x="103" y="369"/>
                  </a:cubicBezTo>
                  <a:cubicBezTo>
                    <a:pt x="107" y="477"/>
                    <a:pt x="107" y="477"/>
                    <a:pt x="107" y="477"/>
                  </a:cubicBezTo>
                  <a:cubicBezTo>
                    <a:pt x="107" y="487"/>
                    <a:pt x="116" y="496"/>
                    <a:pt x="127" y="496"/>
                  </a:cubicBezTo>
                  <a:cubicBezTo>
                    <a:pt x="138" y="496"/>
                    <a:pt x="147" y="487"/>
                    <a:pt x="147" y="477"/>
                  </a:cubicBezTo>
                  <a:cubicBezTo>
                    <a:pt x="147" y="477"/>
                    <a:pt x="151" y="358"/>
                    <a:pt x="155" y="263"/>
                  </a:cubicBezTo>
                  <a:cubicBezTo>
                    <a:pt x="157" y="209"/>
                    <a:pt x="165" y="186"/>
                    <a:pt x="170" y="174"/>
                  </a:cubicBezTo>
                  <a:cubicBezTo>
                    <a:pt x="173" y="166"/>
                    <a:pt x="182" y="152"/>
                    <a:pt x="188" y="145"/>
                  </a:cubicBezTo>
                  <a:cubicBezTo>
                    <a:pt x="191" y="141"/>
                    <a:pt x="293" y="27"/>
                    <a:pt x="293" y="27"/>
                  </a:cubicBezTo>
                  <a:cubicBezTo>
                    <a:pt x="299" y="22"/>
                    <a:pt x="299" y="12"/>
                    <a:pt x="293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思源黑体 CN Light"/>
                <a:cs typeface="+mn-cs"/>
              </a:endParaRPr>
            </a:p>
          </p:txBody>
        </p:sp>
        <p:grpSp>
          <p:nvGrpSpPr>
            <p:cNvPr id="25" name="Group 29">
              <a:extLst>
                <a:ext uri="{FF2B5EF4-FFF2-40B4-BE49-F238E27FC236}">
                  <a16:creationId xmlns:a16="http://schemas.microsoft.com/office/drawing/2014/main" id="{412E352B-FB63-4768-9477-6A7B54AE409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900449">
              <a:off x="8218842" y="2512298"/>
              <a:ext cx="2206174" cy="2077979"/>
              <a:chOff x="3471" y="1812"/>
              <a:chExt cx="740" cy="697"/>
            </a:xfrm>
          </p:grpSpPr>
          <p:sp>
            <p:nvSpPr>
              <p:cNvPr id="27" name="Freeform 30">
                <a:extLst>
                  <a:ext uri="{FF2B5EF4-FFF2-40B4-BE49-F238E27FC236}">
                    <a16:creationId xmlns:a16="http://schemas.microsoft.com/office/drawing/2014/main" id="{EC84EA9E-8F33-442D-9636-F732BDC0B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0" y="2182"/>
                <a:ext cx="164" cy="158"/>
              </a:xfrm>
              <a:custGeom>
                <a:avLst/>
                <a:gdLst>
                  <a:gd name="T0" fmla="*/ 60 w 120"/>
                  <a:gd name="T1" fmla="*/ 116 h 116"/>
                  <a:gd name="T2" fmla="*/ 0 w 120"/>
                  <a:gd name="T3" fmla="*/ 58 h 116"/>
                  <a:gd name="T4" fmla="*/ 60 w 120"/>
                  <a:gd name="T5" fmla="*/ 0 h 116"/>
                  <a:gd name="T6" fmla="*/ 120 w 120"/>
                  <a:gd name="T7" fmla="*/ 58 h 116"/>
                  <a:gd name="T8" fmla="*/ 60 w 120"/>
                  <a:gd name="T9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16">
                    <a:moveTo>
                      <a:pt x="60" y="116"/>
                    </a:moveTo>
                    <a:cubicBezTo>
                      <a:pt x="27" y="116"/>
                      <a:pt x="0" y="90"/>
                      <a:pt x="0" y="58"/>
                    </a:cubicBezTo>
                    <a:cubicBezTo>
                      <a:pt x="0" y="34"/>
                      <a:pt x="7" y="0"/>
                      <a:pt x="60" y="0"/>
                    </a:cubicBezTo>
                    <a:cubicBezTo>
                      <a:pt x="114" y="0"/>
                      <a:pt x="120" y="34"/>
                      <a:pt x="120" y="58"/>
                    </a:cubicBezTo>
                    <a:cubicBezTo>
                      <a:pt x="120" y="90"/>
                      <a:pt x="93" y="116"/>
                      <a:pt x="60" y="116"/>
                    </a:cubicBez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28" name="Freeform 31">
                <a:extLst>
                  <a:ext uri="{FF2B5EF4-FFF2-40B4-BE49-F238E27FC236}">
                    <a16:creationId xmlns:a16="http://schemas.microsoft.com/office/drawing/2014/main" id="{2B34DB47-6CB9-402F-BB00-BE318CCB7D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1" y="2174"/>
                <a:ext cx="181" cy="174"/>
              </a:xfrm>
              <a:custGeom>
                <a:avLst/>
                <a:gdLst>
                  <a:gd name="T0" fmla="*/ 66 w 132"/>
                  <a:gd name="T1" fmla="*/ 12 h 128"/>
                  <a:gd name="T2" fmla="*/ 120 w 132"/>
                  <a:gd name="T3" fmla="*/ 64 h 128"/>
                  <a:gd name="T4" fmla="*/ 66 w 132"/>
                  <a:gd name="T5" fmla="*/ 116 h 128"/>
                  <a:gd name="T6" fmla="*/ 12 w 132"/>
                  <a:gd name="T7" fmla="*/ 64 h 128"/>
                  <a:gd name="T8" fmla="*/ 66 w 132"/>
                  <a:gd name="T9" fmla="*/ 12 h 128"/>
                  <a:gd name="T10" fmla="*/ 66 w 132"/>
                  <a:gd name="T11" fmla="*/ 0 h 128"/>
                  <a:gd name="T12" fmla="*/ 0 w 132"/>
                  <a:gd name="T13" fmla="*/ 64 h 128"/>
                  <a:gd name="T14" fmla="*/ 66 w 132"/>
                  <a:gd name="T15" fmla="*/ 128 h 128"/>
                  <a:gd name="T16" fmla="*/ 132 w 132"/>
                  <a:gd name="T17" fmla="*/ 64 h 128"/>
                  <a:gd name="T18" fmla="*/ 66 w 132"/>
                  <a:gd name="T1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2" h="128">
                    <a:moveTo>
                      <a:pt x="66" y="12"/>
                    </a:moveTo>
                    <a:cubicBezTo>
                      <a:pt x="111" y="12"/>
                      <a:pt x="120" y="36"/>
                      <a:pt x="120" y="64"/>
                    </a:cubicBezTo>
                    <a:cubicBezTo>
                      <a:pt x="120" y="93"/>
                      <a:pt x="96" y="116"/>
                      <a:pt x="66" y="116"/>
                    </a:cubicBezTo>
                    <a:cubicBezTo>
                      <a:pt x="37" y="116"/>
                      <a:pt x="12" y="93"/>
                      <a:pt x="12" y="64"/>
                    </a:cubicBezTo>
                    <a:cubicBezTo>
                      <a:pt x="12" y="36"/>
                      <a:pt x="22" y="12"/>
                      <a:pt x="66" y="12"/>
                    </a:cubicBezTo>
                    <a:moveTo>
                      <a:pt x="66" y="0"/>
                    </a:moveTo>
                    <a:cubicBezTo>
                      <a:pt x="22" y="0"/>
                      <a:pt x="0" y="21"/>
                      <a:pt x="0" y="64"/>
                    </a:cubicBezTo>
                    <a:cubicBezTo>
                      <a:pt x="0" y="100"/>
                      <a:pt x="30" y="128"/>
                      <a:pt x="66" y="128"/>
                    </a:cubicBezTo>
                    <a:cubicBezTo>
                      <a:pt x="103" y="128"/>
                      <a:pt x="132" y="100"/>
                      <a:pt x="132" y="64"/>
                    </a:cubicBezTo>
                    <a:cubicBezTo>
                      <a:pt x="132" y="21"/>
                      <a:pt x="111" y="0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29" name="Freeform 32">
                <a:extLst>
                  <a:ext uri="{FF2B5EF4-FFF2-40B4-BE49-F238E27FC236}">
                    <a16:creationId xmlns:a16="http://schemas.microsoft.com/office/drawing/2014/main" id="{8747B110-6C84-44F9-82D9-94B6213B5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6" y="2247"/>
                <a:ext cx="56" cy="51"/>
              </a:xfrm>
              <a:custGeom>
                <a:avLst/>
                <a:gdLst>
                  <a:gd name="T0" fmla="*/ 20 w 41"/>
                  <a:gd name="T1" fmla="*/ 37 h 37"/>
                  <a:gd name="T2" fmla="*/ 16 w 41"/>
                  <a:gd name="T3" fmla="*/ 33 h 37"/>
                  <a:gd name="T4" fmla="*/ 20 w 41"/>
                  <a:gd name="T5" fmla="*/ 29 h 37"/>
                  <a:gd name="T6" fmla="*/ 32 w 41"/>
                  <a:gd name="T7" fmla="*/ 25 h 37"/>
                  <a:gd name="T8" fmla="*/ 31 w 41"/>
                  <a:gd name="T9" fmla="*/ 22 h 37"/>
                  <a:gd name="T10" fmla="*/ 3 w 41"/>
                  <a:gd name="T11" fmla="*/ 8 h 37"/>
                  <a:gd name="T12" fmla="*/ 0 w 41"/>
                  <a:gd name="T13" fmla="*/ 3 h 37"/>
                  <a:gd name="T14" fmla="*/ 5 w 41"/>
                  <a:gd name="T15" fmla="*/ 0 h 37"/>
                  <a:gd name="T16" fmla="*/ 38 w 41"/>
                  <a:gd name="T17" fmla="*/ 18 h 37"/>
                  <a:gd name="T18" fmla="*/ 39 w 41"/>
                  <a:gd name="T19" fmla="*/ 29 h 37"/>
                  <a:gd name="T20" fmla="*/ 21 w 41"/>
                  <a:gd name="T21" fmla="*/ 37 h 37"/>
                  <a:gd name="T22" fmla="*/ 20 w 41"/>
                  <a:gd name="T2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1" h="37">
                    <a:moveTo>
                      <a:pt x="20" y="37"/>
                    </a:moveTo>
                    <a:cubicBezTo>
                      <a:pt x="18" y="37"/>
                      <a:pt x="16" y="35"/>
                      <a:pt x="16" y="33"/>
                    </a:cubicBezTo>
                    <a:cubicBezTo>
                      <a:pt x="16" y="31"/>
                      <a:pt x="18" y="29"/>
                      <a:pt x="20" y="29"/>
                    </a:cubicBezTo>
                    <a:cubicBezTo>
                      <a:pt x="25" y="29"/>
                      <a:pt x="30" y="27"/>
                      <a:pt x="32" y="25"/>
                    </a:cubicBezTo>
                    <a:cubicBezTo>
                      <a:pt x="32" y="25"/>
                      <a:pt x="31" y="23"/>
                      <a:pt x="31" y="22"/>
                    </a:cubicBezTo>
                    <a:cubicBezTo>
                      <a:pt x="26" y="14"/>
                      <a:pt x="9" y="9"/>
                      <a:pt x="3" y="8"/>
                    </a:cubicBezTo>
                    <a:cubicBezTo>
                      <a:pt x="1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5" y="0"/>
                    </a:cubicBezTo>
                    <a:cubicBezTo>
                      <a:pt x="7" y="1"/>
                      <a:pt x="31" y="6"/>
                      <a:pt x="38" y="18"/>
                    </a:cubicBezTo>
                    <a:cubicBezTo>
                      <a:pt x="41" y="23"/>
                      <a:pt x="40" y="27"/>
                      <a:pt x="39" y="29"/>
                    </a:cubicBezTo>
                    <a:cubicBezTo>
                      <a:pt x="35" y="36"/>
                      <a:pt x="23" y="37"/>
                      <a:pt x="21" y="37"/>
                    </a:cubicBezTo>
                    <a:cubicBezTo>
                      <a:pt x="20" y="37"/>
                      <a:pt x="20" y="37"/>
                      <a:pt x="20" y="3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30" name="Freeform 33">
                <a:extLst>
                  <a:ext uri="{FF2B5EF4-FFF2-40B4-BE49-F238E27FC236}">
                    <a16:creationId xmlns:a16="http://schemas.microsoft.com/office/drawing/2014/main" id="{06E2AAD0-873D-476A-8FCC-3A02BC5C1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9" y="2182"/>
                <a:ext cx="164" cy="158"/>
              </a:xfrm>
              <a:custGeom>
                <a:avLst/>
                <a:gdLst>
                  <a:gd name="T0" fmla="*/ 60 w 120"/>
                  <a:gd name="T1" fmla="*/ 116 h 116"/>
                  <a:gd name="T2" fmla="*/ 0 w 120"/>
                  <a:gd name="T3" fmla="*/ 58 h 116"/>
                  <a:gd name="T4" fmla="*/ 60 w 120"/>
                  <a:gd name="T5" fmla="*/ 0 h 116"/>
                  <a:gd name="T6" fmla="*/ 120 w 120"/>
                  <a:gd name="T7" fmla="*/ 58 h 116"/>
                  <a:gd name="T8" fmla="*/ 60 w 120"/>
                  <a:gd name="T9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16">
                    <a:moveTo>
                      <a:pt x="60" y="116"/>
                    </a:moveTo>
                    <a:cubicBezTo>
                      <a:pt x="27" y="116"/>
                      <a:pt x="0" y="90"/>
                      <a:pt x="0" y="58"/>
                    </a:cubicBezTo>
                    <a:cubicBezTo>
                      <a:pt x="0" y="34"/>
                      <a:pt x="6" y="0"/>
                      <a:pt x="60" y="0"/>
                    </a:cubicBezTo>
                    <a:cubicBezTo>
                      <a:pt x="114" y="0"/>
                      <a:pt x="120" y="34"/>
                      <a:pt x="120" y="58"/>
                    </a:cubicBezTo>
                    <a:cubicBezTo>
                      <a:pt x="120" y="90"/>
                      <a:pt x="93" y="116"/>
                      <a:pt x="60" y="116"/>
                    </a:cubicBez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31" name="Freeform 34">
                <a:extLst>
                  <a:ext uri="{FF2B5EF4-FFF2-40B4-BE49-F238E27FC236}">
                    <a16:creationId xmlns:a16="http://schemas.microsoft.com/office/drawing/2014/main" id="{F4C06E53-2D4B-458F-BAB7-B19C61B866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0" y="2174"/>
                <a:ext cx="181" cy="174"/>
              </a:xfrm>
              <a:custGeom>
                <a:avLst/>
                <a:gdLst>
                  <a:gd name="T0" fmla="*/ 66 w 132"/>
                  <a:gd name="T1" fmla="*/ 12 h 128"/>
                  <a:gd name="T2" fmla="*/ 120 w 132"/>
                  <a:gd name="T3" fmla="*/ 64 h 128"/>
                  <a:gd name="T4" fmla="*/ 66 w 132"/>
                  <a:gd name="T5" fmla="*/ 116 h 128"/>
                  <a:gd name="T6" fmla="*/ 12 w 132"/>
                  <a:gd name="T7" fmla="*/ 64 h 128"/>
                  <a:gd name="T8" fmla="*/ 66 w 132"/>
                  <a:gd name="T9" fmla="*/ 12 h 128"/>
                  <a:gd name="T10" fmla="*/ 66 w 132"/>
                  <a:gd name="T11" fmla="*/ 0 h 128"/>
                  <a:gd name="T12" fmla="*/ 0 w 132"/>
                  <a:gd name="T13" fmla="*/ 64 h 128"/>
                  <a:gd name="T14" fmla="*/ 66 w 132"/>
                  <a:gd name="T15" fmla="*/ 128 h 128"/>
                  <a:gd name="T16" fmla="*/ 132 w 132"/>
                  <a:gd name="T17" fmla="*/ 64 h 128"/>
                  <a:gd name="T18" fmla="*/ 66 w 132"/>
                  <a:gd name="T1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2" h="128">
                    <a:moveTo>
                      <a:pt x="66" y="12"/>
                    </a:moveTo>
                    <a:cubicBezTo>
                      <a:pt x="110" y="12"/>
                      <a:pt x="120" y="36"/>
                      <a:pt x="120" y="64"/>
                    </a:cubicBezTo>
                    <a:cubicBezTo>
                      <a:pt x="120" y="93"/>
                      <a:pt x="96" y="116"/>
                      <a:pt x="66" y="116"/>
                    </a:cubicBezTo>
                    <a:cubicBezTo>
                      <a:pt x="36" y="116"/>
                      <a:pt x="12" y="93"/>
                      <a:pt x="12" y="64"/>
                    </a:cubicBezTo>
                    <a:cubicBezTo>
                      <a:pt x="12" y="36"/>
                      <a:pt x="21" y="12"/>
                      <a:pt x="66" y="12"/>
                    </a:cubicBezTo>
                    <a:moveTo>
                      <a:pt x="66" y="0"/>
                    </a:moveTo>
                    <a:cubicBezTo>
                      <a:pt x="21" y="0"/>
                      <a:pt x="0" y="21"/>
                      <a:pt x="0" y="64"/>
                    </a:cubicBezTo>
                    <a:cubicBezTo>
                      <a:pt x="0" y="100"/>
                      <a:pt x="29" y="128"/>
                      <a:pt x="66" y="128"/>
                    </a:cubicBezTo>
                    <a:cubicBezTo>
                      <a:pt x="102" y="128"/>
                      <a:pt x="132" y="100"/>
                      <a:pt x="132" y="64"/>
                    </a:cubicBezTo>
                    <a:cubicBezTo>
                      <a:pt x="132" y="21"/>
                      <a:pt x="110" y="0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32" name="Freeform 35">
                <a:extLst>
                  <a:ext uri="{FF2B5EF4-FFF2-40B4-BE49-F238E27FC236}">
                    <a16:creationId xmlns:a16="http://schemas.microsoft.com/office/drawing/2014/main" id="{6DE8E998-E4FB-402F-8947-D8693526A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2" y="2247"/>
                <a:ext cx="56" cy="51"/>
              </a:xfrm>
              <a:custGeom>
                <a:avLst/>
                <a:gdLst>
                  <a:gd name="T0" fmla="*/ 20 w 41"/>
                  <a:gd name="T1" fmla="*/ 37 h 37"/>
                  <a:gd name="T2" fmla="*/ 20 w 41"/>
                  <a:gd name="T3" fmla="*/ 37 h 37"/>
                  <a:gd name="T4" fmla="*/ 2 w 41"/>
                  <a:gd name="T5" fmla="*/ 29 h 37"/>
                  <a:gd name="T6" fmla="*/ 2 w 41"/>
                  <a:gd name="T7" fmla="*/ 18 h 37"/>
                  <a:gd name="T8" fmla="*/ 36 w 41"/>
                  <a:gd name="T9" fmla="*/ 0 h 37"/>
                  <a:gd name="T10" fmla="*/ 40 w 41"/>
                  <a:gd name="T11" fmla="*/ 3 h 37"/>
                  <a:gd name="T12" fmla="*/ 37 w 41"/>
                  <a:gd name="T13" fmla="*/ 8 h 37"/>
                  <a:gd name="T14" fmla="*/ 9 w 41"/>
                  <a:gd name="T15" fmla="*/ 22 h 37"/>
                  <a:gd name="T16" fmla="*/ 9 w 41"/>
                  <a:gd name="T17" fmla="*/ 25 h 37"/>
                  <a:gd name="T18" fmla="*/ 20 w 41"/>
                  <a:gd name="T19" fmla="*/ 29 h 37"/>
                  <a:gd name="T20" fmla="*/ 24 w 41"/>
                  <a:gd name="T21" fmla="*/ 33 h 37"/>
                  <a:gd name="T22" fmla="*/ 20 w 41"/>
                  <a:gd name="T2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1" h="37">
                    <a:moveTo>
                      <a:pt x="20" y="37"/>
                    </a:moveTo>
                    <a:cubicBezTo>
                      <a:pt x="20" y="37"/>
                      <a:pt x="20" y="37"/>
                      <a:pt x="20" y="37"/>
                    </a:cubicBezTo>
                    <a:cubicBezTo>
                      <a:pt x="17" y="37"/>
                      <a:pt x="5" y="36"/>
                      <a:pt x="2" y="29"/>
                    </a:cubicBezTo>
                    <a:cubicBezTo>
                      <a:pt x="0" y="27"/>
                      <a:pt x="0" y="23"/>
                      <a:pt x="2" y="18"/>
                    </a:cubicBezTo>
                    <a:cubicBezTo>
                      <a:pt x="10" y="6"/>
                      <a:pt x="33" y="1"/>
                      <a:pt x="36" y="0"/>
                    </a:cubicBezTo>
                    <a:cubicBezTo>
                      <a:pt x="38" y="0"/>
                      <a:pt x="40" y="1"/>
                      <a:pt x="40" y="3"/>
                    </a:cubicBezTo>
                    <a:cubicBezTo>
                      <a:pt x="41" y="6"/>
                      <a:pt x="39" y="8"/>
                      <a:pt x="37" y="8"/>
                    </a:cubicBezTo>
                    <a:cubicBezTo>
                      <a:pt x="31" y="9"/>
                      <a:pt x="14" y="14"/>
                      <a:pt x="9" y="22"/>
                    </a:cubicBezTo>
                    <a:cubicBezTo>
                      <a:pt x="9" y="23"/>
                      <a:pt x="8" y="25"/>
                      <a:pt x="9" y="25"/>
                    </a:cubicBezTo>
                    <a:cubicBezTo>
                      <a:pt x="10" y="27"/>
                      <a:pt x="15" y="29"/>
                      <a:pt x="20" y="29"/>
                    </a:cubicBezTo>
                    <a:cubicBezTo>
                      <a:pt x="22" y="29"/>
                      <a:pt x="24" y="31"/>
                      <a:pt x="24" y="33"/>
                    </a:cubicBezTo>
                    <a:cubicBezTo>
                      <a:pt x="24" y="35"/>
                      <a:pt x="22" y="37"/>
                      <a:pt x="20" y="3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33" name="Freeform 36">
                <a:extLst>
                  <a:ext uri="{FF2B5EF4-FFF2-40B4-BE49-F238E27FC236}">
                    <a16:creationId xmlns:a16="http://schemas.microsoft.com/office/drawing/2014/main" id="{21EF79F6-EFF1-44C9-9DA3-5E01960FE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" y="1822"/>
                <a:ext cx="632" cy="679"/>
              </a:xfrm>
              <a:custGeom>
                <a:avLst/>
                <a:gdLst>
                  <a:gd name="T0" fmla="*/ 231 w 461"/>
                  <a:gd name="T1" fmla="*/ 498 h 498"/>
                  <a:gd name="T2" fmla="*/ 66 w 461"/>
                  <a:gd name="T3" fmla="*/ 435 h 498"/>
                  <a:gd name="T4" fmla="*/ 11 w 461"/>
                  <a:gd name="T5" fmla="*/ 187 h 498"/>
                  <a:gd name="T6" fmla="*/ 228 w 461"/>
                  <a:gd name="T7" fmla="*/ 0 h 498"/>
                  <a:gd name="T8" fmla="*/ 231 w 461"/>
                  <a:gd name="T9" fmla="*/ 0 h 498"/>
                  <a:gd name="T10" fmla="*/ 233 w 461"/>
                  <a:gd name="T11" fmla="*/ 0 h 498"/>
                  <a:gd name="T12" fmla="*/ 450 w 461"/>
                  <a:gd name="T13" fmla="*/ 187 h 498"/>
                  <a:gd name="T14" fmla="*/ 395 w 461"/>
                  <a:gd name="T15" fmla="*/ 435 h 498"/>
                  <a:gd name="T16" fmla="*/ 231 w 461"/>
                  <a:gd name="T17" fmla="*/ 498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98">
                    <a:moveTo>
                      <a:pt x="231" y="498"/>
                    </a:moveTo>
                    <a:cubicBezTo>
                      <a:pt x="160" y="498"/>
                      <a:pt x="104" y="477"/>
                      <a:pt x="66" y="435"/>
                    </a:cubicBezTo>
                    <a:cubicBezTo>
                      <a:pt x="18" y="382"/>
                      <a:pt x="0" y="298"/>
                      <a:pt x="11" y="187"/>
                    </a:cubicBezTo>
                    <a:cubicBezTo>
                      <a:pt x="29" y="5"/>
                      <a:pt x="208" y="0"/>
                      <a:pt x="228" y="0"/>
                    </a:cubicBezTo>
                    <a:cubicBezTo>
                      <a:pt x="229" y="0"/>
                      <a:pt x="230" y="0"/>
                      <a:pt x="231" y="0"/>
                    </a:cubicBezTo>
                    <a:cubicBezTo>
                      <a:pt x="231" y="0"/>
                      <a:pt x="232" y="0"/>
                      <a:pt x="233" y="0"/>
                    </a:cubicBezTo>
                    <a:cubicBezTo>
                      <a:pt x="254" y="0"/>
                      <a:pt x="432" y="5"/>
                      <a:pt x="450" y="187"/>
                    </a:cubicBezTo>
                    <a:cubicBezTo>
                      <a:pt x="461" y="298"/>
                      <a:pt x="443" y="382"/>
                      <a:pt x="395" y="435"/>
                    </a:cubicBezTo>
                    <a:cubicBezTo>
                      <a:pt x="357" y="477"/>
                      <a:pt x="302" y="498"/>
                      <a:pt x="231" y="498"/>
                    </a:cubicBez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34" name="Freeform 37">
                <a:extLst>
                  <a:ext uri="{FF2B5EF4-FFF2-40B4-BE49-F238E27FC236}">
                    <a16:creationId xmlns:a16="http://schemas.microsoft.com/office/drawing/2014/main" id="{724F15D5-7D06-4477-B2DC-90A116C2F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7" y="1813"/>
                <a:ext cx="649" cy="696"/>
              </a:xfrm>
              <a:custGeom>
                <a:avLst/>
                <a:gdLst>
                  <a:gd name="T0" fmla="*/ 239 w 474"/>
                  <a:gd name="T1" fmla="*/ 12 h 510"/>
                  <a:gd name="T2" fmla="*/ 450 w 474"/>
                  <a:gd name="T3" fmla="*/ 193 h 510"/>
                  <a:gd name="T4" fmla="*/ 237 w 474"/>
                  <a:gd name="T5" fmla="*/ 498 h 510"/>
                  <a:gd name="T6" fmla="*/ 23 w 474"/>
                  <a:gd name="T7" fmla="*/ 193 h 510"/>
                  <a:gd name="T8" fmla="*/ 234 w 474"/>
                  <a:gd name="T9" fmla="*/ 12 h 510"/>
                  <a:gd name="T10" fmla="*/ 237 w 474"/>
                  <a:gd name="T11" fmla="*/ 12 h 510"/>
                  <a:gd name="T12" fmla="*/ 239 w 474"/>
                  <a:gd name="T13" fmla="*/ 12 h 510"/>
                  <a:gd name="T14" fmla="*/ 239 w 474"/>
                  <a:gd name="T15" fmla="*/ 0 h 510"/>
                  <a:gd name="T16" fmla="*/ 237 w 474"/>
                  <a:gd name="T17" fmla="*/ 0 h 510"/>
                  <a:gd name="T18" fmla="*/ 234 w 474"/>
                  <a:gd name="T19" fmla="*/ 0 h 510"/>
                  <a:gd name="T20" fmla="*/ 121 w 474"/>
                  <a:gd name="T21" fmla="*/ 26 h 510"/>
                  <a:gd name="T22" fmla="*/ 11 w 474"/>
                  <a:gd name="T23" fmla="*/ 192 h 510"/>
                  <a:gd name="T24" fmla="*/ 68 w 474"/>
                  <a:gd name="T25" fmla="*/ 445 h 510"/>
                  <a:gd name="T26" fmla="*/ 237 w 474"/>
                  <a:gd name="T27" fmla="*/ 510 h 510"/>
                  <a:gd name="T28" fmla="*/ 405 w 474"/>
                  <a:gd name="T29" fmla="*/ 445 h 510"/>
                  <a:gd name="T30" fmla="*/ 462 w 474"/>
                  <a:gd name="T31" fmla="*/ 192 h 510"/>
                  <a:gd name="T32" fmla="*/ 352 w 474"/>
                  <a:gd name="T33" fmla="*/ 26 h 510"/>
                  <a:gd name="T34" fmla="*/ 239 w 474"/>
                  <a:gd name="T35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4" h="510">
                    <a:moveTo>
                      <a:pt x="239" y="12"/>
                    </a:moveTo>
                    <a:cubicBezTo>
                      <a:pt x="263" y="12"/>
                      <a:pt x="433" y="18"/>
                      <a:pt x="450" y="193"/>
                    </a:cubicBezTo>
                    <a:cubicBezTo>
                      <a:pt x="469" y="382"/>
                      <a:pt x="401" y="498"/>
                      <a:pt x="237" y="498"/>
                    </a:cubicBezTo>
                    <a:cubicBezTo>
                      <a:pt x="72" y="498"/>
                      <a:pt x="4" y="382"/>
                      <a:pt x="23" y="193"/>
                    </a:cubicBezTo>
                    <a:cubicBezTo>
                      <a:pt x="40" y="18"/>
                      <a:pt x="210" y="12"/>
                      <a:pt x="234" y="12"/>
                    </a:cubicBezTo>
                    <a:cubicBezTo>
                      <a:pt x="236" y="12"/>
                      <a:pt x="237" y="12"/>
                      <a:pt x="237" y="12"/>
                    </a:cubicBezTo>
                    <a:cubicBezTo>
                      <a:pt x="237" y="12"/>
                      <a:pt x="238" y="12"/>
                      <a:pt x="239" y="12"/>
                    </a:cubicBezTo>
                    <a:moveTo>
                      <a:pt x="239" y="0"/>
                    </a:moveTo>
                    <a:cubicBezTo>
                      <a:pt x="238" y="0"/>
                      <a:pt x="237" y="0"/>
                      <a:pt x="237" y="0"/>
                    </a:cubicBezTo>
                    <a:cubicBezTo>
                      <a:pt x="236" y="0"/>
                      <a:pt x="235" y="0"/>
                      <a:pt x="234" y="0"/>
                    </a:cubicBezTo>
                    <a:cubicBezTo>
                      <a:pt x="220" y="0"/>
                      <a:pt x="170" y="2"/>
                      <a:pt x="121" y="26"/>
                    </a:cubicBezTo>
                    <a:cubicBezTo>
                      <a:pt x="57" y="58"/>
                      <a:pt x="19" y="115"/>
                      <a:pt x="11" y="192"/>
                    </a:cubicBezTo>
                    <a:cubicBezTo>
                      <a:pt x="0" y="306"/>
                      <a:pt x="19" y="391"/>
                      <a:pt x="68" y="445"/>
                    </a:cubicBezTo>
                    <a:cubicBezTo>
                      <a:pt x="107" y="488"/>
                      <a:pt x="164" y="510"/>
                      <a:pt x="237" y="510"/>
                    </a:cubicBezTo>
                    <a:cubicBezTo>
                      <a:pt x="309" y="510"/>
                      <a:pt x="366" y="488"/>
                      <a:pt x="405" y="445"/>
                    </a:cubicBezTo>
                    <a:cubicBezTo>
                      <a:pt x="454" y="391"/>
                      <a:pt x="474" y="306"/>
                      <a:pt x="462" y="192"/>
                    </a:cubicBezTo>
                    <a:cubicBezTo>
                      <a:pt x="455" y="115"/>
                      <a:pt x="417" y="58"/>
                      <a:pt x="352" y="26"/>
                    </a:cubicBezTo>
                    <a:cubicBezTo>
                      <a:pt x="303" y="2"/>
                      <a:pt x="253" y="0"/>
                      <a:pt x="2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35" name="Freeform 38">
                <a:extLst>
                  <a:ext uri="{FF2B5EF4-FFF2-40B4-BE49-F238E27FC236}">
                    <a16:creationId xmlns:a16="http://schemas.microsoft.com/office/drawing/2014/main" id="{41898425-C667-48E3-B8C5-1592AB645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4" y="1820"/>
                <a:ext cx="613" cy="399"/>
              </a:xfrm>
              <a:custGeom>
                <a:avLst/>
                <a:gdLst>
                  <a:gd name="T0" fmla="*/ 437 w 447"/>
                  <a:gd name="T1" fmla="*/ 289 h 292"/>
                  <a:gd name="T2" fmla="*/ 381 w 447"/>
                  <a:gd name="T3" fmla="*/ 158 h 292"/>
                  <a:gd name="T4" fmla="*/ 224 w 447"/>
                  <a:gd name="T5" fmla="*/ 174 h 292"/>
                  <a:gd name="T6" fmla="*/ 66 w 447"/>
                  <a:gd name="T7" fmla="*/ 158 h 292"/>
                  <a:gd name="T8" fmla="*/ 10 w 447"/>
                  <a:gd name="T9" fmla="*/ 289 h 292"/>
                  <a:gd name="T10" fmla="*/ 3 w 447"/>
                  <a:gd name="T11" fmla="*/ 292 h 292"/>
                  <a:gd name="T12" fmla="*/ 2 w 447"/>
                  <a:gd name="T13" fmla="*/ 284 h 292"/>
                  <a:gd name="T14" fmla="*/ 4 w 447"/>
                  <a:gd name="T15" fmla="*/ 188 h 292"/>
                  <a:gd name="T16" fmla="*/ 221 w 447"/>
                  <a:gd name="T17" fmla="*/ 1 h 292"/>
                  <a:gd name="T18" fmla="*/ 224 w 447"/>
                  <a:gd name="T19" fmla="*/ 1 h 292"/>
                  <a:gd name="T20" fmla="*/ 226 w 447"/>
                  <a:gd name="T21" fmla="*/ 1 h 292"/>
                  <a:gd name="T22" fmla="*/ 313 w 447"/>
                  <a:gd name="T23" fmla="*/ 17 h 292"/>
                  <a:gd name="T24" fmla="*/ 335 w 447"/>
                  <a:gd name="T25" fmla="*/ 0 h 292"/>
                  <a:gd name="T26" fmla="*/ 344 w 447"/>
                  <a:gd name="T27" fmla="*/ 2 h 292"/>
                  <a:gd name="T28" fmla="*/ 358 w 447"/>
                  <a:gd name="T29" fmla="*/ 16 h 292"/>
                  <a:gd name="T30" fmla="*/ 359 w 447"/>
                  <a:gd name="T31" fmla="*/ 30 h 292"/>
                  <a:gd name="T32" fmla="*/ 366 w 447"/>
                  <a:gd name="T33" fmla="*/ 29 h 292"/>
                  <a:gd name="T34" fmla="*/ 386 w 447"/>
                  <a:gd name="T35" fmla="*/ 36 h 292"/>
                  <a:gd name="T36" fmla="*/ 393 w 447"/>
                  <a:gd name="T37" fmla="*/ 68 h 292"/>
                  <a:gd name="T38" fmla="*/ 443 w 447"/>
                  <a:gd name="T39" fmla="*/ 188 h 292"/>
                  <a:gd name="T40" fmla="*/ 445 w 447"/>
                  <a:gd name="T41" fmla="*/ 284 h 292"/>
                  <a:gd name="T42" fmla="*/ 444 w 447"/>
                  <a:gd name="T43" fmla="*/ 292 h 292"/>
                  <a:gd name="T44" fmla="*/ 437 w 447"/>
                  <a:gd name="T45" fmla="*/ 28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7" h="292">
                    <a:moveTo>
                      <a:pt x="437" y="289"/>
                    </a:moveTo>
                    <a:cubicBezTo>
                      <a:pt x="425" y="285"/>
                      <a:pt x="390" y="222"/>
                      <a:pt x="381" y="158"/>
                    </a:cubicBezTo>
                    <a:cubicBezTo>
                      <a:pt x="360" y="162"/>
                      <a:pt x="286" y="174"/>
                      <a:pt x="224" y="174"/>
                    </a:cubicBezTo>
                    <a:cubicBezTo>
                      <a:pt x="161" y="174"/>
                      <a:pt x="88" y="162"/>
                      <a:pt x="66" y="158"/>
                    </a:cubicBezTo>
                    <a:cubicBezTo>
                      <a:pt x="57" y="222"/>
                      <a:pt x="22" y="285"/>
                      <a:pt x="10" y="289"/>
                    </a:cubicBezTo>
                    <a:cubicBezTo>
                      <a:pt x="3" y="292"/>
                      <a:pt x="3" y="292"/>
                      <a:pt x="3" y="292"/>
                    </a:cubicBezTo>
                    <a:cubicBezTo>
                      <a:pt x="2" y="284"/>
                      <a:pt x="2" y="284"/>
                      <a:pt x="2" y="284"/>
                    </a:cubicBezTo>
                    <a:cubicBezTo>
                      <a:pt x="0" y="255"/>
                      <a:pt x="0" y="222"/>
                      <a:pt x="4" y="188"/>
                    </a:cubicBezTo>
                    <a:cubicBezTo>
                      <a:pt x="22" y="6"/>
                      <a:pt x="201" y="1"/>
                      <a:pt x="221" y="1"/>
                    </a:cubicBezTo>
                    <a:cubicBezTo>
                      <a:pt x="222" y="1"/>
                      <a:pt x="223" y="1"/>
                      <a:pt x="224" y="1"/>
                    </a:cubicBezTo>
                    <a:cubicBezTo>
                      <a:pt x="224" y="1"/>
                      <a:pt x="225" y="1"/>
                      <a:pt x="226" y="1"/>
                    </a:cubicBezTo>
                    <a:cubicBezTo>
                      <a:pt x="237" y="1"/>
                      <a:pt x="273" y="2"/>
                      <a:pt x="313" y="17"/>
                    </a:cubicBezTo>
                    <a:cubicBezTo>
                      <a:pt x="316" y="9"/>
                      <a:pt x="323" y="0"/>
                      <a:pt x="335" y="0"/>
                    </a:cubicBezTo>
                    <a:cubicBezTo>
                      <a:pt x="338" y="0"/>
                      <a:pt x="341" y="0"/>
                      <a:pt x="344" y="2"/>
                    </a:cubicBezTo>
                    <a:cubicBezTo>
                      <a:pt x="351" y="4"/>
                      <a:pt x="356" y="9"/>
                      <a:pt x="358" y="16"/>
                    </a:cubicBezTo>
                    <a:cubicBezTo>
                      <a:pt x="360" y="21"/>
                      <a:pt x="360" y="26"/>
                      <a:pt x="359" y="30"/>
                    </a:cubicBezTo>
                    <a:cubicBezTo>
                      <a:pt x="361" y="30"/>
                      <a:pt x="363" y="29"/>
                      <a:pt x="366" y="29"/>
                    </a:cubicBezTo>
                    <a:cubicBezTo>
                      <a:pt x="373" y="29"/>
                      <a:pt x="379" y="32"/>
                      <a:pt x="386" y="36"/>
                    </a:cubicBezTo>
                    <a:cubicBezTo>
                      <a:pt x="397" y="44"/>
                      <a:pt x="396" y="58"/>
                      <a:pt x="393" y="68"/>
                    </a:cubicBezTo>
                    <a:cubicBezTo>
                      <a:pt x="421" y="99"/>
                      <a:pt x="438" y="139"/>
                      <a:pt x="443" y="188"/>
                    </a:cubicBezTo>
                    <a:cubicBezTo>
                      <a:pt x="447" y="222"/>
                      <a:pt x="447" y="255"/>
                      <a:pt x="445" y="284"/>
                    </a:cubicBezTo>
                    <a:cubicBezTo>
                      <a:pt x="444" y="292"/>
                      <a:pt x="444" y="292"/>
                      <a:pt x="444" y="292"/>
                    </a:cubicBezTo>
                    <a:lnTo>
                      <a:pt x="437" y="289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36" name="Freeform 39">
                <a:extLst>
                  <a:ext uri="{FF2B5EF4-FFF2-40B4-BE49-F238E27FC236}">
                    <a16:creationId xmlns:a16="http://schemas.microsoft.com/office/drawing/2014/main" id="{264AA589-B6F2-48FE-89A4-F2C2338DCE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26" y="1812"/>
                <a:ext cx="629" cy="418"/>
              </a:xfrm>
              <a:custGeom>
                <a:avLst/>
                <a:gdLst>
                  <a:gd name="T0" fmla="*/ 341 w 459"/>
                  <a:gd name="T1" fmla="*/ 12 h 306"/>
                  <a:gd name="T2" fmla="*/ 347 w 459"/>
                  <a:gd name="T3" fmla="*/ 13 h 306"/>
                  <a:gd name="T4" fmla="*/ 356 w 459"/>
                  <a:gd name="T5" fmla="*/ 47 h 306"/>
                  <a:gd name="T6" fmla="*/ 372 w 459"/>
                  <a:gd name="T7" fmla="*/ 41 h 306"/>
                  <a:gd name="T8" fmla="*/ 388 w 459"/>
                  <a:gd name="T9" fmla="*/ 47 h 306"/>
                  <a:gd name="T10" fmla="*/ 392 w 459"/>
                  <a:gd name="T11" fmla="*/ 75 h 306"/>
                  <a:gd name="T12" fmla="*/ 392 w 459"/>
                  <a:gd name="T13" fmla="*/ 75 h 306"/>
                  <a:gd name="T14" fmla="*/ 443 w 459"/>
                  <a:gd name="T15" fmla="*/ 194 h 306"/>
                  <a:gd name="T16" fmla="*/ 445 w 459"/>
                  <a:gd name="T17" fmla="*/ 290 h 306"/>
                  <a:gd name="T18" fmla="*/ 393 w 459"/>
                  <a:gd name="T19" fmla="*/ 157 h 306"/>
                  <a:gd name="T20" fmla="*/ 230 w 459"/>
                  <a:gd name="T21" fmla="*/ 174 h 306"/>
                  <a:gd name="T22" fmla="*/ 67 w 459"/>
                  <a:gd name="T23" fmla="*/ 157 h 306"/>
                  <a:gd name="T24" fmla="*/ 14 w 459"/>
                  <a:gd name="T25" fmla="*/ 290 h 306"/>
                  <a:gd name="T26" fmla="*/ 16 w 459"/>
                  <a:gd name="T27" fmla="*/ 194 h 306"/>
                  <a:gd name="T28" fmla="*/ 227 w 459"/>
                  <a:gd name="T29" fmla="*/ 13 h 306"/>
                  <a:gd name="T30" fmla="*/ 230 w 459"/>
                  <a:gd name="T31" fmla="*/ 13 h 306"/>
                  <a:gd name="T32" fmla="*/ 232 w 459"/>
                  <a:gd name="T33" fmla="*/ 13 h 306"/>
                  <a:gd name="T34" fmla="*/ 322 w 459"/>
                  <a:gd name="T35" fmla="*/ 30 h 306"/>
                  <a:gd name="T36" fmla="*/ 341 w 459"/>
                  <a:gd name="T37" fmla="*/ 12 h 306"/>
                  <a:gd name="T38" fmla="*/ 341 w 459"/>
                  <a:gd name="T39" fmla="*/ 0 h 306"/>
                  <a:gd name="T40" fmla="*/ 341 w 459"/>
                  <a:gd name="T41" fmla="*/ 0 h 306"/>
                  <a:gd name="T42" fmla="*/ 316 w 459"/>
                  <a:gd name="T43" fmla="*/ 15 h 306"/>
                  <a:gd name="T44" fmla="*/ 232 w 459"/>
                  <a:gd name="T45" fmla="*/ 1 h 306"/>
                  <a:gd name="T46" fmla="*/ 230 w 459"/>
                  <a:gd name="T47" fmla="*/ 1 h 306"/>
                  <a:gd name="T48" fmla="*/ 227 w 459"/>
                  <a:gd name="T49" fmla="*/ 1 h 306"/>
                  <a:gd name="T50" fmla="*/ 114 w 459"/>
                  <a:gd name="T51" fmla="*/ 27 h 306"/>
                  <a:gd name="T52" fmla="*/ 4 w 459"/>
                  <a:gd name="T53" fmla="*/ 193 h 306"/>
                  <a:gd name="T54" fmla="*/ 2 w 459"/>
                  <a:gd name="T55" fmla="*/ 291 h 306"/>
                  <a:gd name="T56" fmla="*/ 4 w 459"/>
                  <a:gd name="T57" fmla="*/ 306 h 306"/>
                  <a:gd name="T58" fmla="*/ 18 w 459"/>
                  <a:gd name="T59" fmla="*/ 301 h 306"/>
                  <a:gd name="T60" fmla="*/ 52 w 459"/>
                  <a:gd name="T61" fmla="*/ 252 h 306"/>
                  <a:gd name="T62" fmla="*/ 77 w 459"/>
                  <a:gd name="T63" fmla="*/ 171 h 306"/>
                  <a:gd name="T64" fmla="*/ 230 w 459"/>
                  <a:gd name="T65" fmla="*/ 186 h 306"/>
                  <a:gd name="T66" fmla="*/ 382 w 459"/>
                  <a:gd name="T67" fmla="*/ 171 h 306"/>
                  <a:gd name="T68" fmla="*/ 407 w 459"/>
                  <a:gd name="T69" fmla="*/ 252 h 306"/>
                  <a:gd name="T70" fmla="*/ 441 w 459"/>
                  <a:gd name="T71" fmla="*/ 301 h 306"/>
                  <a:gd name="T72" fmla="*/ 456 w 459"/>
                  <a:gd name="T73" fmla="*/ 306 h 306"/>
                  <a:gd name="T74" fmla="*/ 457 w 459"/>
                  <a:gd name="T75" fmla="*/ 291 h 306"/>
                  <a:gd name="T76" fmla="*/ 455 w 459"/>
                  <a:gd name="T77" fmla="*/ 193 h 306"/>
                  <a:gd name="T78" fmla="*/ 405 w 459"/>
                  <a:gd name="T79" fmla="*/ 72 h 306"/>
                  <a:gd name="T80" fmla="*/ 395 w 459"/>
                  <a:gd name="T81" fmla="*/ 37 h 306"/>
                  <a:gd name="T82" fmla="*/ 372 w 459"/>
                  <a:gd name="T83" fmla="*/ 29 h 306"/>
                  <a:gd name="T84" fmla="*/ 370 w 459"/>
                  <a:gd name="T85" fmla="*/ 20 h 306"/>
                  <a:gd name="T86" fmla="*/ 352 w 459"/>
                  <a:gd name="T87" fmla="*/ 2 h 306"/>
                  <a:gd name="T88" fmla="*/ 341 w 459"/>
                  <a:gd name="T89" fmla="*/ 0 h 306"/>
                  <a:gd name="T90" fmla="*/ 341 w 459"/>
                  <a:gd name="T9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59" h="306">
                    <a:moveTo>
                      <a:pt x="341" y="12"/>
                    </a:moveTo>
                    <a:cubicBezTo>
                      <a:pt x="343" y="12"/>
                      <a:pt x="345" y="12"/>
                      <a:pt x="347" y="13"/>
                    </a:cubicBezTo>
                    <a:cubicBezTo>
                      <a:pt x="369" y="22"/>
                      <a:pt x="356" y="47"/>
                      <a:pt x="356" y="47"/>
                    </a:cubicBezTo>
                    <a:cubicBezTo>
                      <a:pt x="356" y="47"/>
                      <a:pt x="362" y="41"/>
                      <a:pt x="372" y="41"/>
                    </a:cubicBezTo>
                    <a:cubicBezTo>
                      <a:pt x="376" y="41"/>
                      <a:pt x="382" y="43"/>
                      <a:pt x="388" y="47"/>
                    </a:cubicBezTo>
                    <a:cubicBezTo>
                      <a:pt x="400" y="56"/>
                      <a:pt x="392" y="75"/>
                      <a:pt x="392" y="75"/>
                    </a:cubicBezTo>
                    <a:cubicBezTo>
                      <a:pt x="392" y="75"/>
                      <a:pt x="392" y="75"/>
                      <a:pt x="392" y="75"/>
                    </a:cubicBezTo>
                    <a:cubicBezTo>
                      <a:pt x="418" y="102"/>
                      <a:pt x="438" y="140"/>
                      <a:pt x="443" y="194"/>
                    </a:cubicBezTo>
                    <a:cubicBezTo>
                      <a:pt x="447" y="229"/>
                      <a:pt x="447" y="260"/>
                      <a:pt x="445" y="290"/>
                    </a:cubicBezTo>
                    <a:cubicBezTo>
                      <a:pt x="437" y="287"/>
                      <a:pt x="399" y="224"/>
                      <a:pt x="393" y="157"/>
                    </a:cubicBezTo>
                    <a:cubicBezTo>
                      <a:pt x="393" y="157"/>
                      <a:pt x="303" y="174"/>
                      <a:pt x="230" y="174"/>
                    </a:cubicBezTo>
                    <a:cubicBezTo>
                      <a:pt x="156" y="174"/>
                      <a:pt x="67" y="157"/>
                      <a:pt x="67" y="157"/>
                    </a:cubicBezTo>
                    <a:cubicBezTo>
                      <a:pt x="60" y="224"/>
                      <a:pt x="22" y="287"/>
                      <a:pt x="14" y="290"/>
                    </a:cubicBezTo>
                    <a:cubicBezTo>
                      <a:pt x="12" y="260"/>
                      <a:pt x="12" y="229"/>
                      <a:pt x="16" y="194"/>
                    </a:cubicBezTo>
                    <a:cubicBezTo>
                      <a:pt x="33" y="19"/>
                      <a:pt x="203" y="13"/>
                      <a:pt x="227" y="13"/>
                    </a:cubicBezTo>
                    <a:cubicBezTo>
                      <a:pt x="229" y="13"/>
                      <a:pt x="230" y="13"/>
                      <a:pt x="230" y="13"/>
                    </a:cubicBezTo>
                    <a:cubicBezTo>
                      <a:pt x="230" y="13"/>
                      <a:pt x="231" y="13"/>
                      <a:pt x="232" y="13"/>
                    </a:cubicBezTo>
                    <a:cubicBezTo>
                      <a:pt x="243" y="13"/>
                      <a:pt x="281" y="14"/>
                      <a:pt x="322" y="30"/>
                    </a:cubicBezTo>
                    <a:cubicBezTo>
                      <a:pt x="322" y="30"/>
                      <a:pt x="327" y="12"/>
                      <a:pt x="341" y="12"/>
                    </a:cubicBezTo>
                    <a:moveTo>
                      <a:pt x="341" y="0"/>
                    </a:moveTo>
                    <a:cubicBezTo>
                      <a:pt x="341" y="0"/>
                      <a:pt x="341" y="0"/>
                      <a:pt x="341" y="0"/>
                    </a:cubicBezTo>
                    <a:cubicBezTo>
                      <a:pt x="329" y="0"/>
                      <a:pt x="321" y="7"/>
                      <a:pt x="316" y="15"/>
                    </a:cubicBezTo>
                    <a:cubicBezTo>
                      <a:pt x="277" y="2"/>
                      <a:pt x="243" y="1"/>
                      <a:pt x="232" y="1"/>
                    </a:cubicBezTo>
                    <a:cubicBezTo>
                      <a:pt x="231" y="1"/>
                      <a:pt x="230" y="1"/>
                      <a:pt x="230" y="1"/>
                    </a:cubicBezTo>
                    <a:cubicBezTo>
                      <a:pt x="229" y="1"/>
                      <a:pt x="228" y="1"/>
                      <a:pt x="227" y="1"/>
                    </a:cubicBezTo>
                    <a:cubicBezTo>
                      <a:pt x="213" y="1"/>
                      <a:pt x="163" y="3"/>
                      <a:pt x="114" y="27"/>
                    </a:cubicBezTo>
                    <a:cubicBezTo>
                      <a:pt x="50" y="59"/>
                      <a:pt x="12" y="116"/>
                      <a:pt x="4" y="193"/>
                    </a:cubicBezTo>
                    <a:cubicBezTo>
                      <a:pt x="0" y="228"/>
                      <a:pt x="0" y="261"/>
                      <a:pt x="2" y="291"/>
                    </a:cubicBezTo>
                    <a:cubicBezTo>
                      <a:pt x="4" y="306"/>
                      <a:pt x="4" y="306"/>
                      <a:pt x="4" y="306"/>
                    </a:cubicBezTo>
                    <a:cubicBezTo>
                      <a:pt x="18" y="301"/>
                      <a:pt x="18" y="301"/>
                      <a:pt x="18" y="301"/>
                    </a:cubicBezTo>
                    <a:cubicBezTo>
                      <a:pt x="30" y="297"/>
                      <a:pt x="46" y="265"/>
                      <a:pt x="52" y="252"/>
                    </a:cubicBezTo>
                    <a:cubicBezTo>
                      <a:pt x="59" y="236"/>
                      <a:pt x="71" y="206"/>
                      <a:pt x="77" y="171"/>
                    </a:cubicBezTo>
                    <a:cubicBezTo>
                      <a:pt x="104" y="176"/>
                      <a:pt x="171" y="186"/>
                      <a:pt x="230" y="186"/>
                    </a:cubicBezTo>
                    <a:cubicBezTo>
                      <a:pt x="288" y="186"/>
                      <a:pt x="355" y="176"/>
                      <a:pt x="382" y="171"/>
                    </a:cubicBezTo>
                    <a:cubicBezTo>
                      <a:pt x="388" y="206"/>
                      <a:pt x="400" y="236"/>
                      <a:pt x="407" y="252"/>
                    </a:cubicBezTo>
                    <a:cubicBezTo>
                      <a:pt x="413" y="265"/>
                      <a:pt x="429" y="297"/>
                      <a:pt x="441" y="301"/>
                    </a:cubicBezTo>
                    <a:cubicBezTo>
                      <a:pt x="456" y="306"/>
                      <a:pt x="456" y="306"/>
                      <a:pt x="456" y="306"/>
                    </a:cubicBezTo>
                    <a:cubicBezTo>
                      <a:pt x="457" y="291"/>
                      <a:pt x="457" y="291"/>
                      <a:pt x="457" y="291"/>
                    </a:cubicBezTo>
                    <a:cubicBezTo>
                      <a:pt x="459" y="261"/>
                      <a:pt x="459" y="228"/>
                      <a:pt x="455" y="193"/>
                    </a:cubicBezTo>
                    <a:cubicBezTo>
                      <a:pt x="450" y="144"/>
                      <a:pt x="434" y="104"/>
                      <a:pt x="405" y="72"/>
                    </a:cubicBezTo>
                    <a:cubicBezTo>
                      <a:pt x="408" y="61"/>
                      <a:pt x="408" y="46"/>
                      <a:pt x="395" y="37"/>
                    </a:cubicBezTo>
                    <a:cubicBezTo>
                      <a:pt x="388" y="32"/>
                      <a:pt x="380" y="29"/>
                      <a:pt x="372" y="29"/>
                    </a:cubicBezTo>
                    <a:cubicBezTo>
                      <a:pt x="372" y="26"/>
                      <a:pt x="371" y="23"/>
                      <a:pt x="370" y="20"/>
                    </a:cubicBezTo>
                    <a:cubicBezTo>
                      <a:pt x="368" y="14"/>
                      <a:pt x="363" y="6"/>
                      <a:pt x="352" y="2"/>
                    </a:cubicBezTo>
                    <a:cubicBezTo>
                      <a:pt x="348" y="0"/>
                      <a:pt x="344" y="0"/>
                      <a:pt x="341" y="0"/>
                    </a:cubicBezTo>
                    <a:cubicBezTo>
                      <a:pt x="341" y="0"/>
                      <a:pt x="341" y="0"/>
                      <a:pt x="3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37" name="Freeform 40">
                <a:extLst>
                  <a:ext uri="{FF2B5EF4-FFF2-40B4-BE49-F238E27FC236}">
                    <a16:creationId xmlns:a16="http://schemas.microsoft.com/office/drawing/2014/main" id="{D219D65B-89DD-4E67-ABCB-63508B9D5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4" y="2182"/>
                <a:ext cx="217" cy="138"/>
              </a:xfrm>
              <a:custGeom>
                <a:avLst/>
                <a:gdLst>
                  <a:gd name="T0" fmla="*/ 49 w 158"/>
                  <a:gd name="T1" fmla="*/ 101 h 101"/>
                  <a:gd name="T2" fmla="*/ 0 w 158"/>
                  <a:gd name="T3" fmla="*/ 52 h 101"/>
                  <a:gd name="T4" fmla="*/ 0 w 158"/>
                  <a:gd name="T5" fmla="*/ 23 h 101"/>
                  <a:gd name="T6" fmla="*/ 22 w 158"/>
                  <a:gd name="T7" fmla="*/ 0 h 101"/>
                  <a:gd name="T8" fmla="*/ 136 w 158"/>
                  <a:gd name="T9" fmla="*/ 0 h 101"/>
                  <a:gd name="T10" fmla="*/ 158 w 158"/>
                  <a:gd name="T11" fmla="*/ 23 h 101"/>
                  <a:gd name="T12" fmla="*/ 158 w 158"/>
                  <a:gd name="T13" fmla="*/ 52 h 101"/>
                  <a:gd name="T14" fmla="*/ 110 w 158"/>
                  <a:gd name="T15" fmla="*/ 101 h 101"/>
                  <a:gd name="T16" fmla="*/ 49 w 158"/>
                  <a:gd name="T17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8" h="101">
                    <a:moveTo>
                      <a:pt x="49" y="101"/>
                    </a:moveTo>
                    <a:cubicBezTo>
                      <a:pt x="22" y="101"/>
                      <a:pt x="0" y="79"/>
                      <a:pt x="0" y="5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48" y="0"/>
                      <a:pt x="158" y="10"/>
                      <a:pt x="158" y="23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79"/>
                      <a:pt x="136" y="101"/>
                      <a:pt x="110" y="101"/>
                    </a:cubicBezTo>
                    <a:lnTo>
                      <a:pt x="49" y="10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38" name="Freeform 41">
                <a:extLst>
                  <a:ext uri="{FF2B5EF4-FFF2-40B4-BE49-F238E27FC236}">
                    <a16:creationId xmlns:a16="http://schemas.microsoft.com/office/drawing/2014/main" id="{D79A1D04-4421-46F3-896F-1828C3A6C0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6" y="2174"/>
                <a:ext cx="233" cy="154"/>
              </a:xfrm>
              <a:custGeom>
                <a:avLst/>
                <a:gdLst>
                  <a:gd name="T0" fmla="*/ 142 w 170"/>
                  <a:gd name="T1" fmla="*/ 12 h 113"/>
                  <a:gd name="T2" fmla="*/ 158 w 170"/>
                  <a:gd name="T3" fmla="*/ 29 h 113"/>
                  <a:gd name="T4" fmla="*/ 158 w 170"/>
                  <a:gd name="T5" fmla="*/ 58 h 113"/>
                  <a:gd name="T6" fmla="*/ 116 w 170"/>
                  <a:gd name="T7" fmla="*/ 101 h 113"/>
                  <a:gd name="T8" fmla="*/ 85 w 170"/>
                  <a:gd name="T9" fmla="*/ 101 h 113"/>
                  <a:gd name="T10" fmla="*/ 55 w 170"/>
                  <a:gd name="T11" fmla="*/ 101 h 113"/>
                  <a:gd name="T12" fmla="*/ 12 w 170"/>
                  <a:gd name="T13" fmla="*/ 58 h 113"/>
                  <a:gd name="T14" fmla="*/ 12 w 170"/>
                  <a:gd name="T15" fmla="*/ 29 h 113"/>
                  <a:gd name="T16" fmla="*/ 28 w 170"/>
                  <a:gd name="T17" fmla="*/ 12 h 113"/>
                  <a:gd name="T18" fmla="*/ 85 w 170"/>
                  <a:gd name="T19" fmla="*/ 12 h 113"/>
                  <a:gd name="T20" fmla="*/ 142 w 170"/>
                  <a:gd name="T21" fmla="*/ 12 h 113"/>
                  <a:gd name="T22" fmla="*/ 142 w 170"/>
                  <a:gd name="T23" fmla="*/ 0 h 113"/>
                  <a:gd name="T24" fmla="*/ 85 w 170"/>
                  <a:gd name="T25" fmla="*/ 0 h 113"/>
                  <a:gd name="T26" fmla="*/ 28 w 170"/>
                  <a:gd name="T27" fmla="*/ 0 h 113"/>
                  <a:gd name="T28" fmla="*/ 0 w 170"/>
                  <a:gd name="T29" fmla="*/ 29 h 113"/>
                  <a:gd name="T30" fmla="*/ 0 w 170"/>
                  <a:gd name="T31" fmla="*/ 58 h 113"/>
                  <a:gd name="T32" fmla="*/ 55 w 170"/>
                  <a:gd name="T33" fmla="*/ 113 h 113"/>
                  <a:gd name="T34" fmla="*/ 85 w 170"/>
                  <a:gd name="T35" fmla="*/ 113 h 113"/>
                  <a:gd name="T36" fmla="*/ 116 w 170"/>
                  <a:gd name="T37" fmla="*/ 113 h 113"/>
                  <a:gd name="T38" fmla="*/ 170 w 170"/>
                  <a:gd name="T39" fmla="*/ 58 h 113"/>
                  <a:gd name="T40" fmla="*/ 170 w 170"/>
                  <a:gd name="T41" fmla="*/ 29 h 113"/>
                  <a:gd name="T42" fmla="*/ 142 w 170"/>
                  <a:gd name="T4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0" h="113">
                    <a:moveTo>
                      <a:pt x="142" y="12"/>
                    </a:moveTo>
                    <a:cubicBezTo>
                      <a:pt x="151" y="12"/>
                      <a:pt x="158" y="20"/>
                      <a:pt x="158" y="29"/>
                    </a:cubicBezTo>
                    <a:cubicBezTo>
                      <a:pt x="158" y="58"/>
                      <a:pt x="158" y="58"/>
                      <a:pt x="158" y="58"/>
                    </a:cubicBezTo>
                    <a:cubicBezTo>
                      <a:pt x="158" y="82"/>
                      <a:pt x="139" y="101"/>
                      <a:pt x="116" y="10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55" y="101"/>
                      <a:pt x="55" y="101"/>
                      <a:pt x="55" y="101"/>
                    </a:cubicBezTo>
                    <a:cubicBezTo>
                      <a:pt x="31" y="101"/>
                      <a:pt x="12" y="82"/>
                      <a:pt x="12" y="5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20"/>
                      <a:pt x="19" y="12"/>
                      <a:pt x="28" y="12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142" y="12"/>
                      <a:pt x="142" y="12"/>
                      <a:pt x="142" y="12"/>
                    </a:cubicBezTo>
                    <a:moveTo>
                      <a:pt x="142" y="0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88"/>
                      <a:pt x="24" y="113"/>
                      <a:pt x="55" y="113"/>
                    </a:cubicBezTo>
                    <a:cubicBezTo>
                      <a:pt x="85" y="113"/>
                      <a:pt x="85" y="113"/>
                      <a:pt x="85" y="113"/>
                    </a:cubicBezTo>
                    <a:cubicBezTo>
                      <a:pt x="116" y="113"/>
                      <a:pt x="116" y="113"/>
                      <a:pt x="116" y="113"/>
                    </a:cubicBezTo>
                    <a:cubicBezTo>
                      <a:pt x="146" y="113"/>
                      <a:pt x="170" y="88"/>
                      <a:pt x="170" y="58"/>
                    </a:cubicBezTo>
                    <a:cubicBezTo>
                      <a:pt x="170" y="29"/>
                      <a:pt x="170" y="29"/>
                      <a:pt x="170" y="29"/>
                    </a:cubicBezTo>
                    <a:cubicBezTo>
                      <a:pt x="170" y="13"/>
                      <a:pt x="158" y="0"/>
                      <a:pt x="1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39" name="Freeform 42">
                <a:extLst>
                  <a:ext uri="{FF2B5EF4-FFF2-40B4-BE49-F238E27FC236}">
                    <a16:creationId xmlns:a16="http://schemas.microsoft.com/office/drawing/2014/main" id="{81F48489-DAFE-4AD3-B709-6F5EDCC71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1" y="2182"/>
                <a:ext cx="216" cy="138"/>
              </a:xfrm>
              <a:custGeom>
                <a:avLst/>
                <a:gdLst>
                  <a:gd name="T0" fmla="*/ 49 w 158"/>
                  <a:gd name="T1" fmla="*/ 101 h 101"/>
                  <a:gd name="T2" fmla="*/ 0 w 158"/>
                  <a:gd name="T3" fmla="*/ 52 h 101"/>
                  <a:gd name="T4" fmla="*/ 0 w 158"/>
                  <a:gd name="T5" fmla="*/ 23 h 101"/>
                  <a:gd name="T6" fmla="*/ 22 w 158"/>
                  <a:gd name="T7" fmla="*/ 0 h 101"/>
                  <a:gd name="T8" fmla="*/ 136 w 158"/>
                  <a:gd name="T9" fmla="*/ 0 h 101"/>
                  <a:gd name="T10" fmla="*/ 158 w 158"/>
                  <a:gd name="T11" fmla="*/ 23 h 101"/>
                  <a:gd name="T12" fmla="*/ 158 w 158"/>
                  <a:gd name="T13" fmla="*/ 52 h 101"/>
                  <a:gd name="T14" fmla="*/ 110 w 158"/>
                  <a:gd name="T15" fmla="*/ 101 h 101"/>
                  <a:gd name="T16" fmla="*/ 49 w 158"/>
                  <a:gd name="T17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8" h="101">
                    <a:moveTo>
                      <a:pt x="49" y="101"/>
                    </a:moveTo>
                    <a:cubicBezTo>
                      <a:pt x="22" y="101"/>
                      <a:pt x="0" y="79"/>
                      <a:pt x="0" y="5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48" y="0"/>
                      <a:pt x="158" y="10"/>
                      <a:pt x="158" y="23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79"/>
                      <a:pt x="136" y="101"/>
                      <a:pt x="110" y="101"/>
                    </a:cubicBezTo>
                    <a:lnTo>
                      <a:pt x="49" y="10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40" name="Freeform 43">
                <a:extLst>
                  <a:ext uri="{FF2B5EF4-FFF2-40B4-BE49-F238E27FC236}">
                    <a16:creationId xmlns:a16="http://schemas.microsoft.com/office/drawing/2014/main" id="{D137381D-F8A4-4506-9559-9296675190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2" y="2174"/>
                <a:ext cx="233" cy="154"/>
              </a:xfrm>
              <a:custGeom>
                <a:avLst/>
                <a:gdLst>
                  <a:gd name="T0" fmla="*/ 142 w 170"/>
                  <a:gd name="T1" fmla="*/ 12 h 113"/>
                  <a:gd name="T2" fmla="*/ 158 w 170"/>
                  <a:gd name="T3" fmla="*/ 29 h 113"/>
                  <a:gd name="T4" fmla="*/ 158 w 170"/>
                  <a:gd name="T5" fmla="*/ 58 h 113"/>
                  <a:gd name="T6" fmla="*/ 116 w 170"/>
                  <a:gd name="T7" fmla="*/ 101 h 113"/>
                  <a:gd name="T8" fmla="*/ 85 w 170"/>
                  <a:gd name="T9" fmla="*/ 101 h 113"/>
                  <a:gd name="T10" fmla="*/ 55 w 170"/>
                  <a:gd name="T11" fmla="*/ 101 h 113"/>
                  <a:gd name="T12" fmla="*/ 12 w 170"/>
                  <a:gd name="T13" fmla="*/ 58 h 113"/>
                  <a:gd name="T14" fmla="*/ 12 w 170"/>
                  <a:gd name="T15" fmla="*/ 29 h 113"/>
                  <a:gd name="T16" fmla="*/ 28 w 170"/>
                  <a:gd name="T17" fmla="*/ 12 h 113"/>
                  <a:gd name="T18" fmla="*/ 85 w 170"/>
                  <a:gd name="T19" fmla="*/ 12 h 113"/>
                  <a:gd name="T20" fmla="*/ 142 w 170"/>
                  <a:gd name="T21" fmla="*/ 12 h 113"/>
                  <a:gd name="T22" fmla="*/ 142 w 170"/>
                  <a:gd name="T23" fmla="*/ 0 h 113"/>
                  <a:gd name="T24" fmla="*/ 85 w 170"/>
                  <a:gd name="T25" fmla="*/ 0 h 113"/>
                  <a:gd name="T26" fmla="*/ 28 w 170"/>
                  <a:gd name="T27" fmla="*/ 0 h 113"/>
                  <a:gd name="T28" fmla="*/ 0 w 170"/>
                  <a:gd name="T29" fmla="*/ 29 h 113"/>
                  <a:gd name="T30" fmla="*/ 0 w 170"/>
                  <a:gd name="T31" fmla="*/ 58 h 113"/>
                  <a:gd name="T32" fmla="*/ 55 w 170"/>
                  <a:gd name="T33" fmla="*/ 113 h 113"/>
                  <a:gd name="T34" fmla="*/ 85 w 170"/>
                  <a:gd name="T35" fmla="*/ 113 h 113"/>
                  <a:gd name="T36" fmla="*/ 116 w 170"/>
                  <a:gd name="T37" fmla="*/ 113 h 113"/>
                  <a:gd name="T38" fmla="*/ 170 w 170"/>
                  <a:gd name="T39" fmla="*/ 58 h 113"/>
                  <a:gd name="T40" fmla="*/ 170 w 170"/>
                  <a:gd name="T41" fmla="*/ 29 h 113"/>
                  <a:gd name="T42" fmla="*/ 142 w 170"/>
                  <a:gd name="T4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0" h="113">
                    <a:moveTo>
                      <a:pt x="142" y="12"/>
                    </a:moveTo>
                    <a:cubicBezTo>
                      <a:pt x="151" y="12"/>
                      <a:pt x="158" y="20"/>
                      <a:pt x="158" y="29"/>
                    </a:cubicBezTo>
                    <a:cubicBezTo>
                      <a:pt x="158" y="58"/>
                      <a:pt x="158" y="58"/>
                      <a:pt x="158" y="58"/>
                    </a:cubicBezTo>
                    <a:cubicBezTo>
                      <a:pt x="158" y="82"/>
                      <a:pt x="139" y="101"/>
                      <a:pt x="116" y="10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55" y="101"/>
                      <a:pt x="55" y="101"/>
                      <a:pt x="55" y="101"/>
                    </a:cubicBezTo>
                    <a:cubicBezTo>
                      <a:pt x="31" y="101"/>
                      <a:pt x="12" y="82"/>
                      <a:pt x="12" y="5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20"/>
                      <a:pt x="19" y="12"/>
                      <a:pt x="28" y="12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142" y="12"/>
                      <a:pt x="142" y="12"/>
                      <a:pt x="142" y="12"/>
                    </a:cubicBezTo>
                    <a:moveTo>
                      <a:pt x="142" y="0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88"/>
                      <a:pt x="24" y="113"/>
                      <a:pt x="55" y="113"/>
                    </a:cubicBezTo>
                    <a:cubicBezTo>
                      <a:pt x="85" y="113"/>
                      <a:pt x="85" y="113"/>
                      <a:pt x="85" y="113"/>
                    </a:cubicBezTo>
                    <a:cubicBezTo>
                      <a:pt x="116" y="113"/>
                      <a:pt x="116" y="113"/>
                      <a:pt x="116" y="113"/>
                    </a:cubicBezTo>
                    <a:cubicBezTo>
                      <a:pt x="146" y="113"/>
                      <a:pt x="170" y="88"/>
                      <a:pt x="170" y="58"/>
                    </a:cubicBezTo>
                    <a:cubicBezTo>
                      <a:pt x="170" y="29"/>
                      <a:pt x="170" y="29"/>
                      <a:pt x="170" y="29"/>
                    </a:cubicBezTo>
                    <a:cubicBezTo>
                      <a:pt x="170" y="13"/>
                      <a:pt x="158" y="0"/>
                      <a:pt x="1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41" name="Freeform 44">
                <a:extLst>
                  <a:ext uri="{FF2B5EF4-FFF2-40B4-BE49-F238E27FC236}">
                    <a16:creationId xmlns:a16="http://schemas.microsoft.com/office/drawing/2014/main" id="{B83B4FD0-EC87-4B17-8044-E704D3F02D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2" y="2220"/>
                <a:ext cx="117" cy="0"/>
              </a:xfrm>
              <a:custGeom>
                <a:avLst/>
                <a:gdLst>
                  <a:gd name="T0" fmla="*/ 0 w 117"/>
                  <a:gd name="T1" fmla="*/ 117 w 117"/>
                  <a:gd name="T2" fmla="*/ 0 w 11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17">
                    <a:moveTo>
                      <a:pt x="0" y="0"/>
                    </a:moveTo>
                    <a:lnTo>
                      <a:pt x="1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42" name="Line 45">
                <a:extLst>
                  <a:ext uri="{FF2B5EF4-FFF2-40B4-BE49-F238E27FC236}">
                    <a16:creationId xmlns:a16="http://schemas.microsoft.com/office/drawing/2014/main" id="{83607476-4D4D-4C4B-BCEE-D4CFC12374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2" y="2220"/>
                <a:ext cx="117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43" name="Rectangle 46">
                <a:extLst>
                  <a:ext uri="{FF2B5EF4-FFF2-40B4-BE49-F238E27FC236}">
                    <a16:creationId xmlns:a16="http://schemas.microsoft.com/office/drawing/2014/main" id="{0A761738-921D-4079-BA80-F1998E3A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2" y="2212"/>
                <a:ext cx="117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44" name="Freeform 47">
                <a:extLst>
                  <a:ext uri="{FF2B5EF4-FFF2-40B4-BE49-F238E27FC236}">
                    <a16:creationId xmlns:a16="http://schemas.microsoft.com/office/drawing/2014/main" id="{2984A35D-3465-41F2-AAA6-1253746BF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2086"/>
                <a:ext cx="64" cy="78"/>
              </a:xfrm>
              <a:custGeom>
                <a:avLst/>
                <a:gdLst>
                  <a:gd name="T0" fmla="*/ 34 w 47"/>
                  <a:gd name="T1" fmla="*/ 29 h 57"/>
                  <a:gd name="T2" fmla="*/ 47 w 47"/>
                  <a:gd name="T3" fmla="*/ 8 h 57"/>
                  <a:gd name="T4" fmla="*/ 28 w 47"/>
                  <a:gd name="T5" fmla="*/ 0 h 57"/>
                  <a:gd name="T6" fmla="*/ 0 w 47"/>
                  <a:gd name="T7" fmla="*/ 29 h 57"/>
                  <a:gd name="T8" fmla="*/ 28 w 47"/>
                  <a:gd name="T9" fmla="*/ 57 h 57"/>
                  <a:gd name="T10" fmla="*/ 47 w 47"/>
                  <a:gd name="T11" fmla="*/ 49 h 57"/>
                  <a:gd name="T12" fmla="*/ 34 w 47"/>
                  <a:gd name="T13" fmla="*/ 29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57">
                    <a:moveTo>
                      <a:pt x="34" y="29"/>
                    </a:moveTo>
                    <a:cubicBezTo>
                      <a:pt x="34" y="20"/>
                      <a:pt x="39" y="12"/>
                      <a:pt x="47" y="8"/>
                    </a:cubicBezTo>
                    <a:cubicBezTo>
                      <a:pt x="42" y="3"/>
                      <a:pt x="35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35" y="57"/>
                      <a:pt x="42" y="54"/>
                      <a:pt x="47" y="49"/>
                    </a:cubicBezTo>
                    <a:cubicBezTo>
                      <a:pt x="39" y="46"/>
                      <a:pt x="34" y="38"/>
                      <a:pt x="34" y="29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45" name="Freeform 48">
                <a:extLst>
                  <a:ext uri="{FF2B5EF4-FFF2-40B4-BE49-F238E27FC236}">
                    <a16:creationId xmlns:a16="http://schemas.microsoft.com/office/drawing/2014/main" id="{B4E9556C-EF50-4ABE-949E-0C6B1E5237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0" y="2208"/>
                <a:ext cx="100" cy="69"/>
              </a:xfrm>
              <a:custGeom>
                <a:avLst/>
                <a:gdLst>
                  <a:gd name="T0" fmla="*/ 3 w 73"/>
                  <a:gd name="T1" fmla="*/ 0 h 51"/>
                  <a:gd name="T2" fmla="*/ 0 w 73"/>
                  <a:gd name="T3" fmla="*/ 14 h 51"/>
                  <a:gd name="T4" fmla="*/ 37 w 73"/>
                  <a:gd name="T5" fmla="*/ 51 h 51"/>
                  <a:gd name="T6" fmla="*/ 73 w 73"/>
                  <a:gd name="T7" fmla="*/ 14 h 51"/>
                  <a:gd name="T8" fmla="*/ 71 w 73"/>
                  <a:gd name="T9" fmla="*/ 0 h 51"/>
                  <a:gd name="T10" fmla="*/ 3 w 7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51">
                    <a:moveTo>
                      <a:pt x="3" y="0"/>
                    </a:moveTo>
                    <a:cubicBezTo>
                      <a:pt x="1" y="5"/>
                      <a:pt x="0" y="9"/>
                      <a:pt x="0" y="14"/>
                    </a:cubicBezTo>
                    <a:cubicBezTo>
                      <a:pt x="0" y="34"/>
                      <a:pt x="16" y="51"/>
                      <a:pt x="37" y="51"/>
                    </a:cubicBezTo>
                    <a:cubicBezTo>
                      <a:pt x="57" y="51"/>
                      <a:pt x="73" y="34"/>
                      <a:pt x="73" y="14"/>
                    </a:cubicBezTo>
                    <a:cubicBezTo>
                      <a:pt x="73" y="9"/>
                      <a:pt x="72" y="5"/>
                      <a:pt x="71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46" name="Freeform 49">
                <a:extLst>
                  <a:ext uri="{FF2B5EF4-FFF2-40B4-BE49-F238E27FC236}">
                    <a16:creationId xmlns:a16="http://schemas.microsoft.com/office/drawing/2014/main" id="{05AE3733-320F-4677-8FE1-A4FD2DA531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2208"/>
                <a:ext cx="101" cy="69"/>
              </a:xfrm>
              <a:custGeom>
                <a:avLst/>
                <a:gdLst>
                  <a:gd name="T0" fmla="*/ 3 w 74"/>
                  <a:gd name="T1" fmla="*/ 0 h 51"/>
                  <a:gd name="T2" fmla="*/ 0 w 74"/>
                  <a:gd name="T3" fmla="*/ 14 h 51"/>
                  <a:gd name="T4" fmla="*/ 37 w 74"/>
                  <a:gd name="T5" fmla="*/ 51 h 51"/>
                  <a:gd name="T6" fmla="*/ 74 w 74"/>
                  <a:gd name="T7" fmla="*/ 14 h 51"/>
                  <a:gd name="T8" fmla="*/ 71 w 74"/>
                  <a:gd name="T9" fmla="*/ 0 h 51"/>
                  <a:gd name="T10" fmla="*/ 3 w 74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51">
                    <a:moveTo>
                      <a:pt x="3" y="0"/>
                    </a:moveTo>
                    <a:cubicBezTo>
                      <a:pt x="1" y="5"/>
                      <a:pt x="0" y="9"/>
                      <a:pt x="0" y="14"/>
                    </a:cubicBezTo>
                    <a:cubicBezTo>
                      <a:pt x="0" y="34"/>
                      <a:pt x="17" y="51"/>
                      <a:pt x="37" y="51"/>
                    </a:cubicBezTo>
                    <a:cubicBezTo>
                      <a:pt x="57" y="51"/>
                      <a:pt x="74" y="34"/>
                      <a:pt x="74" y="14"/>
                    </a:cubicBezTo>
                    <a:cubicBezTo>
                      <a:pt x="74" y="9"/>
                      <a:pt x="73" y="5"/>
                      <a:pt x="71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47" name="Freeform 50">
                <a:extLst>
                  <a:ext uri="{FF2B5EF4-FFF2-40B4-BE49-F238E27FC236}">
                    <a16:creationId xmlns:a16="http://schemas.microsoft.com/office/drawing/2014/main" id="{D9057F6B-CD34-4B4F-A84B-6555C1EFD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0" y="2115"/>
                <a:ext cx="105" cy="22"/>
              </a:xfrm>
              <a:custGeom>
                <a:avLst/>
                <a:gdLst>
                  <a:gd name="T0" fmla="*/ 68 w 76"/>
                  <a:gd name="T1" fmla="*/ 16 h 16"/>
                  <a:gd name="T2" fmla="*/ 8 w 76"/>
                  <a:gd name="T3" fmla="*/ 16 h 16"/>
                  <a:gd name="T4" fmla="*/ 0 w 76"/>
                  <a:gd name="T5" fmla="*/ 8 h 16"/>
                  <a:gd name="T6" fmla="*/ 8 w 76"/>
                  <a:gd name="T7" fmla="*/ 0 h 16"/>
                  <a:gd name="T8" fmla="*/ 68 w 76"/>
                  <a:gd name="T9" fmla="*/ 0 h 16"/>
                  <a:gd name="T10" fmla="*/ 76 w 76"/>
                  <a:gd name="T11" fmla="*/ 8 h 16"/>
                  <a:gd name="T12" fmla="*/ 68 w 76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16">
                    <a:moveTo>
                      <a:pt x="68" y="1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12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2" y="0"/>
                      <a:pt x="76" y="3"/>
                      <a:pt x="76" y="8"/>
                    </a:cubicBezTo>
                    <a:cubicBezTo>
                      <a:pt x="76" y="12"/>
                      <a:pt x="72" y="16"/>
                      <a:pt x="68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48" name="Freeform 51">
                <a:extLst>
                  <a:ext uri="{FF2B5EF4-FFF2-40B4-BE49-F238E27FC236}">
                    <a16:creationId xmlns:a16="http://schemas.microsoft.com/office/drawing/2014/main" id="{941F2A5A-A73B-4DAA-8FAA-60B4C766C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2115"/>
                <a:ext cx="104" cy="22"/>
              </a:xfrm>
              <a:custGeom>
                <a:avLst/>
                <a:gdLst>
                  <a:gd name="T0" fmla="*/ 68 w 76"/>
                  <a:gd name="T1" fmla="*/ 16 h 16"/>
                  <a:gd name="T2" fmla="*/ 8 w 76"/>
                  <a:gd name="T3" fmla="*/ 16 h 16"/>
                  <a:gd name="T4" fmla="*/ 0 w 76"/>
                  <a:gd name="T5" fmla="*/ 8 h 16"/>
                  <a:gd name="T6" fmla="*/ 8 w 76"/>
                  <a:gd name="T7" fmla="*/ 0 h 16"/>
                  <a:gd name="T8" fmla="*/ 68 w 76"/>
                  <a:gd name="T9" fmla="*/ 0 h 16"/>
                  <a:gd name="T10" fmla="*/ 76 w 76"/>
                  <a:gd name="T11" fmla="*/ 8 h 16"/>
                  <a:gd name="T12" fmla="*/ 68 w 76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16">
                    <a:moveTo>
                      <a:pt x="68" y="1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12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2" y="0"/>
                      <a:pt x="76" y="3"/>
                      <a:pt x="76" y="8"/>
                    </a:cubicBezTo>
                    <a:cubicBezTo>
                      <a:pt x="76" y="12"/>
                      <a:pt x="72" y="16"/>
                      <a:pt x="68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49" name="Freeform 52">
                <a:extLst>
                  <a:ext uri="{FF2B5EF4-FFF2-40B4-BE49-F238E27FC236}">
                    <a16:creationId xmlns:a16="http://schemas.microsoft.com/office/drawing/2014/main" id="{90F960D9-1C76-4164-A819-E0839A0E2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6" y="2328"/>
                <a:ext cx="333" cy="102"/>
              </a:xfrm>
              <a:custGeom>
                <a:avLst/>
                <a:gdLst>
                  <a:gd name="T0" fmla="*/ 121 w 243"/>
                  <a:gd name="T1" fmla="*/ 75 h 75"/>
                  <a:gd name="T2" fmla="*/ 1 w 243"/>
                  <a:gd name="T3" fmla="*/ 9 h 75"/>
                  <a:gd name="T4" fmla="*/ 5 w 243"/>
                  <a:gd name="T5" fmla="*/ 1 h 75"/>
                  <a:gd name="T6" fmla="*/ 13 w 243"/>
                  <a:gd name="T7" fmla="*/ 6 h 75"/>
                  <a:gd name="T8" fmla="*/ 121 w 243"/>
                  <a:gd name="T9" fmla="*/ 63 h 75"/>
                  <a:gd name="T10" fmla="*/ 230 w 243"/>
                  <a:gd name="T11" fmla="*/ 6 h 75"/>
                  <a:gd name="T12" fmla="*/ 238 w 243"/>
                  <a:gd name="T13" fmla="*/ 1 h 75"/>
                  <a:gd name="T14" fmla="*/ 242 w 243"/>
                  <a:gd name="T15" fmla="*/ 9 h 75"/>
                  <a:gd name="T16" fmla="*/ 121 w 243"/>
                  <a:gd name="T1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3" h="75">
                    <a:moveTo>
                      <a:pt x="121" y="75"/>
                    </a:moveTo>
                    <a:cubicBezTo>
                      <a:pt x="62" y="75"/>
                      <a:pt x="11" y="47"/>
                      <a:pt x="1" y="9"/>
                    </a:cubicBezTo>
                    <a:cubicBezTo>
                      <a:pt x="0" y="5"/>
                      <a:pt x="2" y="2"/>
                      <a:pt x="5" y="1"/>
                    </a:cubicBezTo>
                    <a:cubicBezTo>
                      <a:pt x="8" y="0"/>
                      <a:pt x="12" y="2"/>
                      <a:pt x="13" y="6"/>
                    </a:cubicBezTo>
                    <a:cubicBezTo>
                      <a:pt x="21" y="39"/>
                      <a:pt x="68" y="63"/>
                      <a:pt x="121" y="63"/>
                    </a:cubicBezTo>
                    <a:cubicBezTo>
                      <a:pt x="175" y="63"/>
                      <a:pt x="222" y="39"/>
                      <a:pt x="230" y="6"/>
                    </a:cubicBezTo>
                    <a:cubicBezTo>
                      <a:pt x="231" y="2"/>
                      <a:pt x="234" y="0"/>
                      <a:pt x="238" y="1"/>
                    </a:cubicBezTo>
                    <a:cubicBezTo>
                      <a:pt x="241" y="2"/>
                      <a:pt x="243" y="5"/>
                      <a:pt x="242" y="9"/>
                    </a:cubicBezTo>
                    <a:cubicBezTo>
                      <a:pt x="232" y="47"/>
                      <a:pt x="181" y="75"/>
                      <a:pt x="121" y="7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50" name="Freeform 53">
                <a:extLst>
                  <a:ext uri="{FF2B5EF4-FFF2-40B4-BE49-F238E27FC236}">
                    <a16:creationId xmlns:a16="http://schemas.microsoft.com/office/drawing/2014/main" id="{4F856ACA-EBD2-4F28-811A-B8AC7E718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" y="2318"/>
                <a:ext cx="51" cy="38"/>
              </a:xfrm>
              <a:custGeom>
                <a:avLst/>
                <a:gdLst>
                  <a:gd name="T0" fmla="*/ 7 w 37"/>
                  <a:gd name="T1" fmla="*/ 28 h 28"/>
                  <a:gd name="T2" fmla="*/ 2 w 37"/>
                  <a:gd name="T3" fmla="*/ 25 h 28"/>
                  <a:gd name="T4" fmla="*/ 4 w 37"/>
                  <a:gd name="T5" fmla="*/ 16 h 28"/>
                  <a:gd name="T6" fmla="*/ 27 w 37"/>
                  <a:gd name="T7" fmla="*/ 2 h 28"/>
                  <a:gd name="T8" fmla="*/ 35 w 37"/>
                  <a:gd name="T9" fmla="*/ 4 h 28"/>
                  <a:gd name="T10" fmla="*/ 34 w 37"/>
                  <a:gd name="T11" fmla="*/ 12 h 28"/>
                  <a:gd name="T12" fmla="*/ 10 w 37"/>
                  <a:gd name="T13" fmla="*/ 27 h 28"/>
                  <a:gd name="T14" fmla="*/ 7 w 37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8">
                    <a:moveTo>
                      <a:pt x="7" y="28"/>
                    </a:moveTo>
                    <a:cubicBezTo>
                      <a:pt x="5" y="28"/>
                      <a:pt x="3" y="27"/>
                      <a:pt x="2" y="25"/>
                    </a:cubicBezTo>
                    <a:cubicBezTo>
                      <a:pt x="0" y="22"/>
                      <a:pt x="1" y="18"/>
                      <a:pt x="4" y="16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30" y="0"/>
                      <a:pt x="34" y="1"/>
                      <a:pt x="35" y="4"/>
                    </a:cubicBezTo>
                    <a:cubicBezTo>
                      <a:pt x="37" y="6"/>
                      <a:pt x="36" y="10"/>
                      <a:pt x="34" y="12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9" y="27"/>
                      <a:pt x="8" y="28"/>
                      <a:pt x="7" y="2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  <p:sp>
            <p:nvSpPr>
              <p:cNvPr id="51" name="Freeform 54">
                <a:extLst>
                  <a:ext uri="{FF2B5EF4-FFF2-40B4-BE49-F238E27FC236}">
                    <a16:creationId xmlns:a16="http://schemas.microsoft.com/office/drawing/2014/main" id="{9BCCFBDF-4475-4F82-827A-D135BE8DD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4" y="2318"/>
                <a:ext cx="51" cy="38"/>
              </a:xfrm>
              <a:custGeom>
                <a:avLst/>
                <a:gdLst>
                  <a:gd name="T0" fmla="*/ 30 w 37"/>
                  <a:gd name="T1" fmla="*/ 28 h 28"/>
                  <a:gd name="T2" fmla="*/ 27 w 37"/>
                  <a:gd name="T3" fmla="*/ 27 h 28"/>
                  <a:gd name="T4" fmla="*/ 3 w 37"/>
                  <a:gd name="T5" fmla="*/ 12 h 28"/>
                  <a:gd name="T6" fmla="*/ 2 w 37"/>
                  <a:gd name="T7" fmla="*/ 4 h 28"/>
                  <a:gd name="T8" fmla="*/ 10 w 37"/>
                  <a:gd name="T9" fmla="*/ 2 h 28"/>
                  <a:gd name="T10" fmla="*/ 33 w 37"/>
                  <a:gd name="T11" fmla="*/ 16 h 28"/>
                  <a:gd name="T12" fmla="*/ 35 w 37"/>
                  <a:gd name="T13" fmla="*/ 25 h 28"/>
                  <a:gd name="T14" fmla="*/ 30 w 37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8">
                    <a:moveTo>
                      <a:pt x="30" y="28"/>
                    </a:moveTo>
                    <a:cubicBezTo>
                      <a:pt x="29" y="28"/>
                      <a:pt x="28" y="27"/>
                      <a:pt x="27" y="2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0"/>
                      <a:pt x="0" y="6"/>
                      <a:pt x="2" y="4"/>
                    </a:cubicBezTo>
                    <a:cubicBezTo>
                      <a:pt x="3" y="1"/>
                      <a:pt x="7" y="0"/>
                      <a:pt x="10" y="2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6" y="18"/>
                      <a:pt x="37" y="22"/>
                      <a:pt x="35" y="25"/>
                    </a:cubicBezTo>
                    <a:cubicBezTo>
                      <a:pt x="34" y="27"/>
                      <a:pt x="32" y="28"/>
                      <a:pt x="30" y="2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endParaRPr>
              </a:p>
            </p:txBody>
          </p:sp>
        </p:grp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CC6CE2D-4FE0-435D-982B-94BDD21830C0}"/>
                </a:ext>
              </a:extLst>
            </p:cNvPr>
            <p:cNvSpPr>
              <a:spLocks/>
            </p:cNvSpPr>
            <p:nvPr/>
          </p:nvSpPr>
          <p:spPr bwMode="auto">
            <a:xfrm rot="1797457">
              <a:off x="9583534" y="4682927"/>
              <a:ext cx="548065" cy="211920"/>
            </a:xfrm>
            <a:custGeom>
              <a:avLst/>
              <a:gdLst>
                <a:gd name="T0" fmla="*/ 7 w 165"/>
                <a:gd name="T1" fmla="*/ 53 h 64"/>
                <a:gd name="T2" fmla="*/ 58 w 165"/>
                <a:gd name="T3" fmla="*/ 5 h 64"/>
                <a:gd name="T4" fmla="*/ 74 w 165"/>
                <a:gd name="T5" fmla="*/ 13 h 64"/>
                <a:gd name="T6" fmla="*/ 124 w 165"/>
                <a:gd name="T7" fmla="*/ 13 h 64"/>
                <a:gd name="T8" fmla="*/ 157 w 165"/>
                <a:gd name="T9" fmla="*/ 29 h 64"/>
                <a:gd name="T10" fmla="*/ 154 w 165"/>
                <a:gd name="T11" fmla="*/ 43 h 64"/>
                <a:gd name="T12" fmla="*/ 16 w 165"/>
                <a:gd name="T13" fmla="*/ 62 h 64"/>
                <a:gd name="T14" fmla="*/ 7 w 165"/>
                <a:gd name="T15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" h="64">
                  <a:moveTo>
                    <a:pt x="7" y="53"/>
                  </a:moveTo>
                  <a:cubicBezTo>
                    <a:pt x="7" y="53"/>
                    <a:pt x="52" y="10"/>
                    <a:pt x="58" y="5"/>
                  </a:cubicBezTo>
                  <a:cubicBezTo>
                    <a:pt x="64" y="0"/>
                    <a:pt x="62" y="11"/>
                    <a:pt x="74" y="13"/>
                  </a:cubicBezTo>
                  <a:cubicBezTo>
                    <a:pt x="85" y="15"/>
                    <a:pt x="111" y="0"/>
                    <a:pt x="124" y="13"/>
                  </a:cubicBezTo>
                  <a:cubicBezTo>
                    <a:pt x="138" y="26"/>
                    <a:pt x="142" y="29"/>
                    <a:pt x="157" y="29"/>
                  </a:cubicBezTo>
                  <a:cubicBezTo>
                    <a:pt x="165" y="29"/>
                    <a:pt x="165" y="40"/>
                    <a:pt x="154" y="43"/>
                  </a:cubicBezTo>
                  <a:cubicBezTo>
                    <a:pt x="148" y="45"/>
                    <a:pt x="26" y="60"/>
                    <a:pt x="16" y="62"/>
                  </a:cubicBezTo>
                  <a:cubicBezTo>
                    <a:pt x="6" y="64"/>
                    <a:pt x="0" y="60"/>
                    <a:pt x="7" y="53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思源黑体 CN Light"/>
                <a:cs typeface="+mn-cs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9B76C5A9-5527-4809-A9FF-5ABFEB5D3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62" y="1658225"/>
            <a:ext cx="4079638" cy="2294795"/>
          </a:xfrm>
          <a:prstGeom prst="rect">
            <a:avLst/>
          </a:prstGeom>
          <a:ln w="57150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554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222034-1877-43BF-A6D7-7A74730E3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87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5304D9C-45A6-440B-8856-3E6BFAD75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2E5E19-84CE-4F2A-92A6-33DE4A941A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772828-2499-4B6D-AA3F-6C69D90453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BCAC4D-68E0-48EC-BB79-0D1CEB24D1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874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F0E33D-A4EE-4626-A253-7308674C56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97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C9D027-762B-4392-A9A9-C46C0AB50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69FE768-10E4-41F3-83D4-A39768DB8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75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1AE40BF-BC68-48B2-9B7D-F6581D095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50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3C9D027-762B-4392-A9A9-C46C0AB50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69FE768-10E4-41F3-83D4-A39768DB8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033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212933-1DF2-4007-A0D8-B196570B7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31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84D228-0A29-415A-A711-FE810042F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8A113C0-33B9-4A36-9FE2-EE131F6D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979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5989F25-9D37-4CCE-94E9-769089AFE7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45529"/>
      </p:ext>
    </p:extLst>
  </p:cSld>
  <p:clrMapOvr>
    <a:masterClrMapping/>
  </p:clrMapOvr>
</p:sld>
</file>

<file path=ppt/theme/theme1.xml><?xml version="1.0" encoding="utf-8"?>
<a:theme xmlns:a="http://schemas.openxmlformats.org/drawingml/2006/main" name="电信模板1">
  <a:themeElements>
    <a:clrScheme name="蓝绿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自定义 10">
      <a:majorFont>
        <a:latin typeface="Calibri Light"/>
        <a:ea typeface="微软雅黑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电信模板1" id="{591778FF-2272-4468-9E79-A9DAA6239EC8}" vid="{96861186-E962-44CB-9838-C4270EC17AA4}"/>
    </a:ext>
  </a:extLst>
</a:theme>
</file>

<file path=ppt/theme/theme2.xml><?xml version="1.0" encoding="utf-8"?>
<a:theme xmlns:a="http://schemas.openxmlformats.org/drawingml/2006/main" name="商务风格主题9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0">
      <a:majorFont>
        <a:latin typeface="Calibri Light"/>
        <a:ea typeface="微软雅黑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商务风格主题9" id="{51C8103F-64A3-468C-B394-2E5D0E24A314}" vid="{4ADD5288-7065-4209-A8A3-71A381D590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电信模板</Template>
  <TotalTime>8</TotalTime>
  <Words>141</Words>
  <Application>Microsoft Office PowerPoint</Application>
  <PresentationFormat>宽屏</PresentationFormat>
  <Paragraphs>11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微软雅黑</vt:lpstr>
      <vt:lpstr>微软雅黑 Light</vt:lpstr>
      <vt:lpstr>Arial</vt:lpstr>
      <vt:lpstr>Calibri</vt:lpstr>
      <vt:lpstr>Calibri Light</vt:lpstr>
      <vt:lpstr>Century</vt:lpstr>
      <vt:lpstr>Impact</vt:lpstr>
      <vt:lpstr>Segoe UI</vt:lpstr>
      <vt:lpstr>Segoe UI Light</vt:lpstr>
      <vt:lpstr>电信模板1</vt:lpstr>
      <vt:lpstr>商务风格主题9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秦阳</dc:creator>
  <cp:lastModifiedBy>鑫 田</cp:lastModifiedBy>
  <cp:revision>3</cp:revision>
  <dcterms:created xsi:type="dcterms:W3CDTF">2017-09-19T07:34:36Z</dcterms:created>
  <dcterms:modified xsi:type="dcterms:W3CDTF">2018-12-07T02:44:22Z</dcterms:modified>
</cp:coreProperties>
</file>